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4" r:id="rId2"/>
    <p:sldId id="264" r:id="rId3"/>
    <p:sldId id="327" r:id="rId4"/>
    <p:sldId id="325" r:id="rId5"/>
    <p:sldId id="329" r:id="rId6"/>
    <p:sldId id="328" r:id="rId7"/>
    <p:sldId id="330" r:id="rId8"/>
  </p:sldIdLst>
  <p:sldSz cx="12192000" cy="6858000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2CC"/>
    <a:srgbClr val="07456A"/>
    <a:srgbClr val="6BB218"/>
    <a:srgbClr val="4F8513"/>
    <a:srgbClr val="044548"/>
    <a:srgbClr val="0B3F40"/>
    <a:srgbClr val="053450"/>
    <a:srgbClr val="032133"/>
    <a:srgbClr val="063F62"/>
    <a:srgbClr val="0538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FF772B0-1A8A-4EDA-9712-8D214050C7E1}" v="375" dt="2025-09-13T14:40:34.451"/>
  </p1510:revLst>
</p1510:revInfo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Estilo medio 3 - Énfasis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9" d="100"/>
          <a:sy n="99" d="100"/>
        </p:scale>
        <p:origin x="94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nathan Ulloa" userId="2693f9f7672f5355" providerId="LiveId" clId="{7FF772B0-1A8A-4EDA-9712-8D214050C7E1}"/>
    <pc:docChg chg="undo custSel addSld delSld modSld">
      <pc:chgData name="Jonathan Ulloa" userId="2693f9f7672f5355" providerId="LiveId" clId="{7FF772B0-1A8A-4EDA-9712-8D214050C7E1}" dt="2025-09-13T14:41:42.938" v="1731" actId="14100"/>
      <pc:docMkLst>
        <pc:docMk/>
      </pc:docMkLst>
      <pc:sldChg chg="del">
        <pc:chgData name="Jonathan Ulloa" userId="2693f9f7672f5355" providerId="LiveId" clId="{7FF772B0-1A8A-4EDA-9712-8D214050C7E1}" dt="2025-09-13T12:10:03.183" v="130" actId="47"/>
        <pc:sldMkLst>
          <pc:docMk/>
          <pc:sldMk cId="1301429779" sldId="259"/>
        </pc:sldMkLst>
      </pc:sldChg>
      <pc:sldChg chg="del">
        <pc:chgData name="Jonathan Ulloa" userId="2693f9f7672f5355" providerId="LiveId" clId="{7FF772B0-1A8A-4EDA-9712-8D214050C7E1}" dt="2025-09-13T12:10:03.183" v="130" actId="47"/>
        <pc:sldMkLst>
          <pc:docMk/>
          <pc:sldMk cId="863855321" sldId="260"/>
        </pc:sldMkLst>
      </pc:sldChg>
      <pc:sldChg chg="del">
        <pc:chgData name="Jonathan Ulloa" userId="2693f9f7672f5355" providerId="LiveId" clId="{7FF772B0-1A8A-4EDA-9712-8D214050C7E1}" dt="2025-09-13T12:10:03.183" v="130" actId="47"/>
        <pc:sldMkLst>
          <pc:docMk/>
          <pc:sldMk cId="463107768" sldId="261"/>
        </pc:sldMkLst>
      </pc:sldChg>
      <pc:sldChg chg="del">
        <pc:chgData name="Jonathan Ulloa" userId="2693f9f7672f5355" providerId="LiveId" clId="{7FF772B0-1A8A-4EDA-9712-8D214050C7E1}" dt="2025-09-13T12:10:03.183" v="130" actId="47"/>
        <pc:sldMkLst>
          <pc:docMk/>
          <pc:sldMk cId="3403358466" sldId="263"/>
        </pc:sldMkLst>
      </pc:sldChg>
      <pc:sldChg chg="addSp delSp modSp mod">
        <pc:chgData name="Jonathan Ulloa" userId="2693f9f7672f5355" providerId="LiveId" clId="{7FF772B0-1A8A-4EDA-9712-8D214050C7E1}" dt="2025-09-13T12:13:55.011" v="262" actId="114"/>
        <pc:sldMkLst>
          <pc:docMk/>
          <pc:sldMk cId="97707902" sldId="264"/>
        </pc:sldMkLst>
        <pc:spChg chg="mod">
          <ac:chgData name="Jonathan Ulloa" userId="2693f9f7672f5355" providerId="LiveId" clId="{7FF772B0-1A8A-4EDA-9712-8D214050C7E1}" dt="2025-09-13T12:10:49.629" v="166" actId="20577"/>
          <ac:spMkLst>
            <pc:docMk/>
            <pc:sldMk cId="97707902" sldId="264"/>
            <ac:spMk id="3" creationId="{F87C86E5-5509-6FA6-2558-C1925B5AFF70}"/>
          </ac:spMkLst>
        </pc:spChg>
        <pc:spChg chg="add del">
          <ac:chgData name="Jonathan Ulloa" userId="2693f9f7672f5355" providerId="LiveId" clId="{7FF772B0-1A8A-4EDA-9712-8D214050C7E1}" dt="2025-09-13T12:10:22.715" v="133" actId="478"/>
          <ac:spMkLst>
            <pc:docMk/>
            <pc:sldMk cId="97707902" sldId="264"/>
            <ac:spMk id="4" creationId="{2F07204B-43B2-744A-EFD0-E1949163D2F7}"/>
          </ac:spMkLst>
        </pc:spChg>
        <pc:spChg chg="del">
          <ac:chgData name="Jonathan Ulloa" userId="2693f9f7672f5355" providerId="LiveId" clId="{7FF772B0-1A8A-4EDA-9712-8D214050C7E1}" dt="2025-09-13T12:10:33.997" v="136" actId="478"/>
          <ac:spMkLst>
            <pc:docMk/>
            <pc:sldMk cId="97707902" sldId="264"/>
            <ac:spMk id="6" creationId="{7DE7F6FB-4562-97A3-67BB-3349436690B2}"/>
          </ac:spMkLst>
        </pc:spChg>
        <pc:spChg chg="add mod">
          <ac:chgData name="Jonathan Ulloa" userId="2693f9f7672f5355" providerId="LiveId" clId="{7FF772B0-1A8A-4EDA-9712-8D214050C7E1}" dt="2025-09-13T12:13:55.011" v="262" actId="114"/>
          <ac:spMkLst>
            <pc:docMk/>
            <pc:sldMk cId="97707902" sldId="264"/>
            <ac:spMk id="8" creationId="{FC6A1B69-DA27-5F3B-77B5-FC321B6A5668}"/>
          </ac:spMkLst>
        </pc:spChg>
        <pc:picChg chg="add mod">
          <ac:chgData name="Jonathan Ulloa" userId="2693f9f7672f5355" providerId="LiveId" clId="{7FF772B0-1A8A-4EDA-9712-8D214050C7E1}" dt="2025-09-13T12:12:49.811" v="225" actId="1035"/>
          <ac:picMkLst>
            <pc:docMk/>
            <pc:sldMk cId="97707902" sldId="264"/>
            <ac:picMk id="2" creationId="{34DA8BC7-0F96-C853-2722-70653FC34E59}"/>
          </ac:picMkLst>
        </pc:picChg>
        <pc:picChg chg="add del">
          <ac:chgData name="Jonathan Ulloa" userId="2693f9f7672f5355" providerId="LiveId" clId="{7FF772B0-1A8A-4EDA-9712-8D214050C7E1}" dt="2025-09-13T12:10:22.715" v="133" actId="478"/>
          <ac:picMkLst>
            <pc:docMk/>
            <pc:sldMk cId="97707902" sldId="264"/>
            <ac:picMk id="5" creationId="{5011E8F0-BFDA-14BA-7D73-38D0925AE6C6}"/>
          </ac:picMkLst>
        </pc:picChg>
        <pc:picChg chg="add del">
          <ac:chgData name="Jonathan Ulloa" userId="2693f9f7672f5355" providerId="LiveId" clId="{7FF772B0-1A8A-4EDA-9712-8D214050C7E1}" dt="2025-09-13T12:10:22.715" v="133" actId="478"/>
          <ac:picMkLst>
            <pc:docMk/>
            <pc:sldMk cId="97707902" sldId="264"/>
            <ac:picMk id="7" creationId="{98513A94-4EA8-CE15-AE23-B74EE12F04B9}"/>
          </ac:picMkLst>
        </pc:picChg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3539875886" sldId="265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803841147" sldId="266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2232682010" sldId="267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1383608954" sldId="268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501445939" sldId="269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3694412521" sldId="270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1725354522" sldId="271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2737765588" sldId="272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244702382" sldId="273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3118773772" sldId="274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1538018116" sldId="275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2316966531" sldId="276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1987723582" sldId="278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1168941900" sldId="279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3420780579" sldId="280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1994683354" sldId="281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4045799976" sldId="282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368158808" sldId="283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2851541958" sldId="284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4043809275" sldId="285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3333142258" sldId="286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4213468803" sldId="287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118470981" sldId="288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1121023690" sldId="289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1767231281" sldId="290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4172957927" sldId="291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465601442" sldId="292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2090351675" sldId="293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544844684" sldId="294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2938790427" sldId="295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351309634" sldId="296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3901916081" sldId="297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3279403372" sldId="298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1645020050" sldId="299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2751667504" sldId="300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99962332" sldId="301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2754593166" sldId="302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834843405" sldId="303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4277173613" sldId="304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1997852670" sldId="305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2213069307" sldId="306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692814359" sldId="307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469432225" sldId="308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3810884056" sldId="310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2500537144" sldId="311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2445986712" sldId="312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1122917395" sldId="313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340740268" sldId="314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78302727" sldId="315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3718717286" sldId="316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3034413470" sldId="317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203011582" sldId="318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1595297038" sldId="320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2802459984" sldId="321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3101425992" sldId="322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2322870480" sldId="323"/>
        </pc:sldMkLst>
      </pc:sldChg>
      <pc:sldChg chg="delSp modSp mod">
        <pc:chgData name="Jonathan Ulloa" userId="2693f9f7672f5355" providerId="LiveId" clId="{7FF772B0-1A8A-4EDA-9712-8D214050C7E1}" dt="2025-09-13T12:09:53.949" v="129" actId="478"/>
        <pc:sldMkLst>
          <pc:docMk/>
          <pc:sldMk cId="2666246285" sldId="324"/>
        </pc:sldMkLst>
        <pc:spChg chg="mod">
          <ac:chgData name="Jonathan Ulloa" userId="2693f9f7672f5355" providerId="LiveId" clId="{7FF772B0-1A8A-4EDA-9712-8D214050C7E1}" dt="2025-09-13T12:09:42.761" v="99" actId="1035"/>
          <ac:spMkLst>
            <pc:docMk/>
            <pc:sldMk cId="2666246285" sldId="324"/>
            <ac:spMk id="2" creationId="{E9AA2B36-8351-C4C6-F0DD-2F26722B9ACA}"/>
          </ac:spMkLst>
        </pc:spChg>
        <pc:spChg chg="mod">
          <ac:chgData name="Jonathan Ulloa" userId="2693f9f7672f5355" providerId="LiveId" clId="{7FF772B0-1A8A-4EDA-9712-8D214050C7E1}" dt="2025-09-13T12:09:47.232" v="127" actId="1036"/>
          <ac:spMkLst>
            <pc:docMk/>
            <pc:sldMk cId="2666246285" sldId="324"/>
            <ac:spMk id="3" creationId="{84FD0CA9-3B9B-676D-6BC1-CE80157C0203}"/>
          </ac:spMkLst>
        </pc:spChg>
        <pc:picChg chg="del">
          <ac:chgData name="Jonathan Ulloa" userId="2693f9f7672f5355" providerId="LiveId" clId="{7FF772B0-1A8A-4EDA-9712-8D214050C7E1}" dt="2025-09-13T12:09:50.545" v="128" actId="478"/>
          <ac:picMkLst>
            <pc:docMk/>
            <pc:sldMk cId="2666246285" sldId="324"/>
            <ac:picMk id="8" creationId="{E0BE86B3-3E36-9F9E-2C99-0309CFB69C18}"/>
          </ac:picMkLst>
        </pc:picChg>
        <pc:picChg chg="del">
          <ac:chgData name="Jonathan Ulloa" userId="2693f9f7672f5355" providerId="LiveId" clId="{7FF772B0-1A8A-4EDA-9712-8D214050C7E1}" dt="2025-09-13T12:09:53.949" v="129" actId="478"/>
          <ac:picMkLst>
            <pc:docMk/>
            <pc:sldMk cId="2666246285" sldId="324"/>
            <ac:picMk id="9" creationId="{58A692B9-E01E-6E9C-61AD-7E382B500849}"/>
          </ac:picMkLst>
        </pc:picChg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965067894" sldId="325"/>
        </pc:sldMkLst>
      </pc:sldChg>
      <pc:sldChg chg="addSp delSp modSp add mod">
        <pc:chgData name="Jonathan Ulloa" userId="2693f9f7672f5355" providerId="LiveId" clId="{7FF772B0-1A8A-4EDA-9712-8D214050C7E1}" dt="2025-09-13T14:38:35.176" v="1636" actId="1076"/>
        <pc:sldMkLst>
          <pc:docMk/>
          <pc:sldMk cId="3136407442" sldId="325"/>
        </pc:sldMkLst>
        <pc:spChg chg="mod">
          <ac:chgData name="Jonathan Ulloa" userId="2693f9f7672f5355" providerId="LiveId" clId="{7FF772B0-1A8A-4EDA-9712-8D214050C7E1}" dt="2025-09-13T12:14:26.719" v="296" actId="20577"/>
          <ac:spMkLst>
            <pc:docMk/>
            <pc:sldMk cId="3136407442" sldId="325"/>
            <ac:spMk id="3" creationId="{BAE4D57F-36E3-94A6-4715-A2389B8B17B9}"/>
          </ac:spMkLst>
        </pc:spChg>
        <pc:spChg chg="add mod">
          <ac:chgData name="Jonathan Ulloa" userId="2693f9f7672f5355" providerId="LiveId" clId="{7FF772B0-1A8A-4EDA-9712-8D214050C7E1}" dt="2025-09-13T14:38:35.176" v="1636" actId="1076"/>
          <ac:spMkLst>
            <pc:docMk/>
            <pc:sldMk cId="3136407442" sldId="325"/>
            <ac:spMk id="7" creationId="{2DA9FFB4-7676-20E7-D0F5-4AD67CE46817}"/>
          </ac:spMkLst>
        </pc:spChg>
        <pc:spChg chg="del">
          <ac:chgData name="Jonathan Ulloa" userId="2693f9f7672f5355" providerId="LiveId" clId="{7FF772B0-1A8A-4EDA-9712-8D214050C7E1}" dt="2025-09-13T12:35:21.708" v="978" actId="478"/>
          <ac:spMkLst>
            <pc:docMk/>
            <pc:sldMk cId="3136407442" sldId="325"/>
            <ac:spMk id="8" creationId="{FFDA2F9A-04C6-9EA8-C4D1-ADC14B557F9B}"/>
          </ac:spMkLst>
        </pc:spChg>
        <pc:graphicFrameChg chg="add del mod modGraphic">
          <ac:chgData name="Jonathan Ulloa" userId="2693f9f7672f5355" providerId="LiveId" clId="{7FF772B0-1A8A-4EDA-9712-8D214050C7E1}" dt="2025-09-13T14:33:25.370" v="1164" actId="478"/>
          <ac:graphicFrameMkLst>
            <pc:docMk/>
            <pc:sldMk cId="3136407442" sldId="325"/>
            <ac:graphicFrameMk id="4" creationId="{D2D723DA-FAC2-FEBE-DDCE-C1191C7B54E7}"/>
          </ac:graphicFrameMkLst>
        </pc:graphicFrameChg>
        <pc:graphicFrameChg chg="add mod modGraphic">
          <ac:chgData name="Jonathan Ulloa" userId="2693f9f7672f5355" providerId="LiveId" clId="{7FF772B0-1A8A-4EDA-9712-8D214050C7E1}" dt="2025-09-13T14:36:39.823" v="1400" actId="1076"/>
          <ac:graphicFrameMkLst>
            <pc:docMk/>
            <pc:sldMk cId="3136407442" sldId="325"/>
            <ac:graphicFrameMk id="6" creationId="{EF6581BF-C62B-AB82-9224-C17E6819EA32}"/>
          </ac:graphicFrameMkLst>
        </pc:graphicFrameChg>
        <pc:picChg chg="del">
          <ac:chgData name="Jonathan Ulloa" userId="2693f9f7672f5355" providerId="LiveId" clId="{7FF772B0-1A8A-4EDA-9712-8D214050C7E1}" dt="2025-09-13T12:24:09.792" v="399" actId="478"/>
          <ac:picMkLst>
            <pc:docMk/>
            <pc:sldMk cId="3136407442" sldId="325"/>
            <ac:picMk id="2" creationId="{90F86F6C-0741-E83F-87AF-D7B333BABF7F}"/>
          </ac:picMkLst>
        </pc:picChg>
        <pc:picChg chg="add del mod">
          <ac:chgData name="Jonathan Ulloa" userId="2693f9f7672f5355" providerId="LiveId" clId="{7FF772B0-1A8A-4EDA-9712-8D214050C7E1}" dt="2025-09-13T12:35:30.775" v="1020" actId="478"/>
          <ac:picMkLst>
            <pc:docMk/>
            <pc:sldMk cId="3136407442" sldId="325"/>
            <ac:picMk id="5" creationId="{367D3A6A-49B3-0ED5-443E-9626174F7F47}"/>
          </ac:picMkLst>
        </pc:picChg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2501614824" sldId="326"/>
        </pc:sldMkLst>
      </pc:sldChg>
      <pc:sldChg chg="new del">
        <pc:chgData name="Jonathan Ulloa" userId="2693f9f7672f5355" providerId="LiveId" clId="{7FF772B0-1A8A-4EDA-9712-8D214050C7E1}" dt="2025-09-13T12:37:09.632" v="1032" actId="47"/>
        <pc:sldMkLst>
          <pc:docMk/>
          <pc:sldMk cId="3178160876" sldId="326"/>
        </pc:sldMkLst>
      </pc:sldChg>
      <pc:sldChg chg="addSp delSp modSp add mod">
        <pc:chgData name="Jonathan Ulloa" userId="2693f9f7672f5355" providerId="LiveId" clId="{7FF772B0-1A8A-4EDA-9712-8D214050C7E1}" dt="2025-09-13T12:37:46.812" v="1074" actId="1076"/>
        <pc:sldMkLst>
          <pc:docMk/>
          <pc:sldMk cId="249982603" sldId="327"/>
        </pc:sldMkLst>
        <pc:spChg chg="mod">
          <ac:chgData name="Jonathan Ulloa" userId="2693f9f7672f5355" providerId="LiveId" clId="{7FF772B0-1A8A-4EDA-9712-8D214050C7E1}" dt="2025-09-13T12:37:25.457" v="1068" actId="14100"/>
          <ac:spMkLst>
            <pc:docMk/>
            <pc:sldMk cId="249982603" sldId="327"/>
            <ac:spMk id="3" creationId="{44E134D0-D520-592A-708B-17170FD8715C}"/>
          </ac:spMkLst>
        </pc:spChg>
        <pc:spChg chg="del">
          <ac:chgData name="Jonathan Ulloa" userId="2693f9f7672f5355" providerId="LiveId" clId="{7FF772B0-1A8A-4EDA-9712-8D214050C7E1}" dt="2025-09-13T12:37:28.455" v="1070" actId="478"/>
          <ac:spMkLst>
            <pc:docMk/>
            <pc:sldMk cId="249982603" sldId="327"/>
            <ac:spMk id="8" creationId="{1BB3C976-D086-FBC7-7400-F78CBB239E2A}"/>
          </ac:spMkLst>
        </pc:spChg>
        <pc:picChg chg="del">
          <ac:chgData name="Jonathan Ulloa" userId="2693f9f7672f5355" providerId="LiveId" clId="{7FF772B0-1A8A-4EDA-9712-8D214050C7E1}" dt="2025-09-13T12:37:26.503" v="1069" actId="478"/>
          <ac:picMkLst>
            <pc:docMk/>
            <pc:sldMk cId="249982603" sldId="327"/>
            <ac:picMk id="2" creationId="{1D29D40B-E452-4D55-BEEF-DB7AC73BE0C2}"/>
          </ac:picMkLst>
        </pc:picChg>
        <pc:picChg chg="add mod">
          <ac:chgData name="Jonathan Ulloa" userId="2693f9f7672f5355" providerId="LiveId" clId="{7FF772B0-1A8A-4EDA-9712-8D214050C7E1}" dt="2025-09-13T12:37:46.812" v="1074" actId="1076"/>
          <ac:picMkLst>
            <pc:docMk/>
            <pc:sldMk cId="249982603" sldId="327"/>
            <ac:picMk id="1026" creationId="{7899D4B3-7A20-CDD9-93F8-FE7AFA253C3B}"/>
          </ac:picMkLst>
        </pc:picChg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3821405574" sldId="327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1417574116" sldId="328"/>
        </pc:sldMkLst>
      </pc:sldChg>
      <pc:sldChg chg="addSp delSp modSp add mod">
        <pc:chgData name="Jonathan Ulloa" userId="2693f9f7672f5355" providerId="LiveId" clId="{7FF772B0-1A8A-4EDA-9712-8D214050C7E1}" dt="2025-09-13T14:32:51.012" v="1162" actId="1035"/>
        <pc:sldMkLst>
          <pc:docMk/>
          <pc:sldMk cId="3927514567" sldId="328"/>
        </pc:sldMkLst>
        <pc:spChg chg="add mod">
          <ac:chgData name="Jonathan Ulloa" userId="2693f9f7672f5355" providerId="LiveId" clId="{7FF772B0-1A8A-4EDA-9712-8D214050C7E1}" dt="2025-09-13T14:32:51.012" v="1162" actId="1035"/>
          <ac:spMkLst>
            <pc:docMk/>
            <pc:sldMk cId="3927514567" sldId="328"/>
            <ac:spMk id="2" creationId="{54C9BC45-B09B-46D5-9A64-EF0151CE46D2}"/>
          </ac:spMkLst>
        </pc:spChg>
        <pc:spChg chg="mod">
          <ac:chgData name="Jonathan Ulloa" userId="2693f9f7672f5355" providerId="LiveId" clId="{7FF772B0-1A8A-4EDA-9712-8D214050C7E1}" dt="2025-09-13T14:31:59.333" v="1149" actId="20577"/>
          <ac:spMkLst>
            <pc:docMk/>
            <pc:sldMk cId="3927514567" sldId="328"/>
            <ac:spMk id="3" creationId="{E64A8D76-A255-83A8-89C6-E8CA8C37D8E6}"/>
          </ac:spMkLst>
        </pc:spChg>
        <pc:spChg chg="add mod">
          <ac:chgData name="Jonathan Ulloa" userId="2693f9f7672f5355" providerId="LiveId" clId="{7FF772B0-1A8A-4EDA-9712-8D214050C7E1}" dt="2025-09-13T14:32:51.012" v="1162" actId="1035"/>
          <ac:spMkLst>
            <pc:docMk/>
            <pc:sldMk cId="3927514567" sldId="328"/>
            <ac:spMk id="5" creationId="{689AAEC8-5D01-49B8-8CD5-5186A8F19AF6}"/>
          </ac:spMkLst>
        </pc:spChg>
        <pc:spChg chg="add mod">
          <ac:chgData name="Jonathan Ulloa" userId="2693f9f7672f5355" providerId="LiveId" clId="{7FF772B0-1A8A-4EDA-9712-8D214050C7E1}" dt="2025-09-13T14:32:51.012" v="1162" actId="1035"/>
          <ac:spMkLst>
            <pc:docMk/>
            <pc:sldMk cId="3927514567" sldId="328"/>
            <ac:spMk id="6" creationId="{174A403C-3C24-4BE7-9A52-E23D4A60FA2E}"/>
          </ac:spMkLst>
        </pc:spChg>
        <pc:spChg chg="add mod">
          <ac:chgData name="Jonathan Ulloa" userId="2693f9f7672f5355" providerId="LiveId" clId="{7FF772B0-1A8A-4EDA-9712-8D214050C7E1}" dt="2025-09-13T14:32:51.012" v="1162" actId="1035"/>
          <ac:spMkLst>
            <pc:docMk/>
            <pc:sldMk cId="3927514567" sldId="328"/>
            <ac:spMk id="7" creationId="{3A9CFE7F-68BD-44DC-9862-56C109E3DCB3}"/>
          </ac:spMkLst>
        </pc:spChg>
        <pc:spChg chg="add mod">
          <ac:chgData name="Jonathan Ulloa" userId="2693f9f7672f5355" providerId="LiveId" clId="{7FF772B0-1A8A-4EDA-9712-8D214050C7E1}" dt="2025-09-13T14:32:51.012" v="1162" actId="1035"/>
          <ac:spMkLst>
            <pc:docMk/>
            <pc:sldMk cId="3927514567" sldId="328"/>
            <ac:spMk id="9" creationId="{46C8618D-D5D8-4787-86B8-B43EB394BC5D}"/>
          </ac:spMkLst>
        </pc:spChg>
        <pc:spChg chg="add mod">
          <ac:chgData name="Jonathan Ulloa" userId="2693f9f7672f5355" providerId="LiveId" clId="{7FF772B0-1A8A-4EDA-9712-8D214050C7E1}" dt="2025-09-13T14:32:51.012" v="1162" actId="1035"/>
          <ac:spMkLst>
            <pc:docMk/>
            <pc:sldMk cId="3927514567" sldId="328"/>
            <ac:spMk id="11" creationId="{A29FD375-FEAC-4CC9-9AF4-05395855C2E5}"/>
          </ac:spMkLst>
        </pc:spChg>
        <pc:graphicFrameChg chg="del">
          <ac:chgData name="Jonathan Ulloa" userId="2693f9f7672f5355" providerId="LiveId" clId="{7FF772B0-1A8A-4EDA-9712-8D214050C7E1}" dt="2025-09-13T14:31:47.440" v="1105" actId="478"/>
          <ac:graphicFrameMkLst>
            <pc:docMk/>
            <pc:sldMk cId="3927514567" sldId="328"/>
            <ac:graphicFrameMk id="4" creationId="{68783543-C819-CC28-D6A8-79EE43837586}"/>
          </ac:graphicFrameMkLst>
        </pc:graphicFrameChg>
        <pc:cxnChg chg="add mod">
          <ac:chgData name="Jonathan Ulloa" userId="2693f9f7672f5355" providerId="LiveId" clId="{7FF772B0-1A8A-4EDA-9712-8D214050C7E1}" dt="2025-09-13T14:32:51.012" v="1162" actId="1035"/>
          <ac:cxnSpMkLst>
            <pc:docMk/>
            <pc:sldMk cId="3927514567" sldId="328"/>
            <ac:cxnSpMk id="8" creationId="{EB930370-876E-453B-8910-BE34E8DF0C1A}"/>
          </ac:cxnSpMkLst>
        </pc:cxnChg>
        <pc:cxnChg chg="add mod">
          <ac:chgData name="Jonathan Ulloa" userId="2693f9f7672f5355" providerId="LiveId" clId="{7FF772B0-1A8A-4EDA-9712-8D214050C7E1}" dt="2025-09-13T14:32:51.012" v="1162" actId="1035"/>
          <ac:cxnSpMkLst>
            <pc:docMk/>
            <pc:sldMk cId="3927514567" sldId="328"/>
            <ac:cxnSpMk id="10" creationId="{1FFE745D-CBBB-4235-984F-EE4923DCD365}"/>
          </ac:cxnSpMkLst>
        </pc:cxnChg>
      </pc:sldChg>
      <pc:sldChg chg="add">
        <pc:chgData name="Jonathan Ulloa" userId="2693f9f7672f5355" providerId="LiveId" clId="{7FF772B0-1A8A-4EDA-9712-8D214050C7E1}" dt="2025-09-13T14:33:22.584" v="1163" actId="2890"/>
        <pc:sldMkLst>
          <pc:docMk/>
          <pc:sldMk cId="2755667144" sldId="329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4290874739" sldId="329"/>
        </pc:sldMkLst>
      </pc:sldChg>
      <pc:sldChg chg="addSp delSp modSp add mod">
        <pc:chgData name="Jonathan Ulloa" userId="2693f9f7672f5355" providerId="LiveId" clId="{7FF772B0-1A8A-4EDA-9712-8D214050C7E1}" dt="2025-09-13T14:41:42.938" v="1731" actId="14100"/>
        <pc:sldMkLst>
          <pc:docMk/>
          <pc:sldMk cId="2043913873" sldId="330"/>
        </pc:sldMkLst>
        <pc:spChg chg="del">
          <ac:chgData name="Jonathan Ulloa" userId="2693f9f7672f5355" providerId="LiveId" clId="{7FF772B0-1A8A-4EDA-9712-8D214050C7E1}" dt="2025-09-13T14:39:46.851" v="1638" actId="478"/>
          <ac:spMkLst>
            <pc:docMk/>
            <pc:sldMk cId="2043913873" sldId="330"/>
            <ac:spMk id="2" creationId="{9F2840F0-049E-CCB2-A1C5-1005D7E5DF0A}"/>
          </ac:spMkLst>
        </pc:spChg>
        <pc:spChg chg="mod">
          <ac:chgData name="Jonathan Ulloa" userId="2693f9f7672f5355" providerId="LiveId" clId="{7FF772B0-1A8A-4EDA-9712-8D214050C7E1}" dt="2025-09-13T14:41:42.938" v="1731" actId="14100"/>
          <ac:spMkLst>
            <pc:docMk/>
            <pc:sldMk cId="2043913873" sldId="330"/>
            <ac:spMk id="3" creationId="{B48863BC-94B7-100E-CB28-C0CB56EEE75B}"/>
          </ac:spMkLst>
        </pc:spChg>
        <pc:spChg chg="del">
          <ac:chgData name="Jonathan Ulloa" userId="2693f9f7672f5355" providerId="LiveId" clId="{7FF772B0-1A8A-4EDA-9712-8D214050C7E1}" dt="2025-09-13T14:39:46.851" v="1638" actId="478"/>
          <ac:spMkLst>
            <pc:docMk/>
            <pc:sldMk cId="2043913873" sldId="330"/>
            <ac:spMk id="5" creationId="{3A4A944E-1A94-69FC-A2F0-15DBE151E587}"/>
          </ac:spMkLst>
        </pc:spChg>
        <pc:spChg chg="del">
          <ac:chgData name="Jonathan Ulloa" userId="2693f9f7672f5355" providerId="LiveId" clId="{7FF772B0-1A8A-4EDA-9712-8D214050C7E1}" dt="2025-09-13T14:39:46.851" v="1638" actId="478"/>
          <ac:spMkLst>
            <pc:docMk/>
            <pc:sldMk cId="2043913873" sldId="330"/>
            <ac:spMk id="6" creationId="{7A5A0378-50C8-C1E0-F2D1-B21E534DDA60}"/>
          </ac:spMkLst>
        </pc:spChg>
        <pc:spChg chg="del">
          <ac:chgData name="Jonathan Ulloa" userId="2693f9f7672f5355" providerId="LiveId" clId="{7FF772B0-1A8A-4EDA-9712-8D214050C7E1}" dt="2025-09-13T14:39:46.851" v="1638" actId="478"/>
          <ac:spMkLst>
            <pc:docMk/>
            <pc:sldMk cId="2043913873" sldId="330"/>
            <ac:spMk id="7" creationId="{EAAA5A3A-DACD-01B6-F80C-E6FEE7733327}"/>
          </ac:spMkLst>
        </pc:spChg>
        <pc:spChg chg="del">
          <ac:chgData name="Jonathan Ulloa" userId="2693f9f7672f5355" providerId="LiveId" clId="{7FF772B0-1A8A-4EDA-9712-8D214050C7E1}" dt="2025-09-13T14:39:46.851" v="1638" actId="478"/>
          <ac:spMkLst>
            <pc:docMk/>
            <pc:sldMk cId="2043913873" sldId="330"/>
            <ac:spMk id="9" creationId="{517B93D9-0968-6AA1-1863-365BC400B137}"/>
          </ac:spMkLst>
        </pc:spChg>
        <pc:spChg chg="del">
          <ac:chgData name="Jonathan Ulloa" userId="2693f9f7672f5355" providerId="LiveId" clId="{7FF772B0-1A8A-4EDA-9712-8D214050C7E1}" dt="2025-09-13T14:39:46.851" v="1638" actId="478"/>
          <ac:spMkLst>
            <pc:docMk/>
            <pc:sldMk cId="2043913873" sldId="330"/>
            <ac:spMk id="11" creationId="{0A3EF247-1118-5A1A-20FA-A46336005422}"/>
          </ac:spMkLst>
        </pc:spChg>
        <pc:picChg chg="add mod">
          <ac:chgData name="Jonathan Ulloa" userId="2693f9f7672f5355" providerId="LiveId" clId="{7FF772B0-1A8A-4EDA-9712-8D214050C7E1}" dt="2025-09-13T14:41:39.657" v="1730" actId="1076"/>
          <ac:picMkLst>
            <pc:docMk/>
            <pc:sldMk cId="2043913873" sldId="330"/>
            <ac:picMk id="4" creationId="{9A9B929B-E69C-5717-0E39-E3199CE191A1}"/>
          </ac:picMkLst>
        </pc:picChg>
        <pc:cxnChg chg="del mod">
          <ac:chgData name="Jonathan Ulloa" userId="2693f9f7672f5355" providerId="LiveId" clId="{7FF772B0-1A8A-4EDA-9712-8D214050C7E1}" dt="2025-09-13T14:39:46.851" v="1638" actId="478"/>
          <ac:cxnSpMkLst>
            <pc:docMk/>
            <pc:sldMk cId="2043913873" sldId="330"/>
            <ac:cxnSpMk id="8" creationId="{1900EC9B-A14D-2590-02E4-B440451AEF73}"/>
          </ac:cxnSpMkLst>
        </pc:cxnChg>
        <pc:cxnChg chg="del mod">
          <ac:chgData name="Jonathan Ulloa" userId="2693f9f7672f5355" providerId="LiveId" clId="{7FF772B0-1A8A-4EDA-9712-8D214050C7E1}" dt="2025-09-13T14:39:46.851" v="1638" actId="478"/>
          <ac:cxnSpMkLst>
            <pc:docMk/>
            <pc:sldMk cId="2043913873" sldId="330"/>
            <ac:cxnSpMk id="10" creationId="{6AEBF9F1-17D8-1C71-6F54-737DD36BA443}"/>
          </ac:cxnSpMkLst>
        </pc:cxnChg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4089852065" sldId="330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756922063" sldId="331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2568651021" sldId="332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4039202997" sldId="333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3045751998" sldId="334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1410164173" sldId="335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271699428" sldId="336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3617526109" sldId="337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4079928047" sldId="338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1186747213" sldId="339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3774211030" sldId="340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3342862574" sldId="341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3612778262" sldId="342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3675079958" sldId="343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1814539778" sldId="344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1534714733" sldId="345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4284794987" sldId="346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795142827" sldId="347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2054063914" sldId="348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879162604" sldId="349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3559715278" sldId="350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2411256195" sldId="351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1913302089" sldId="352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4129594918" sldId="353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2962333879" sldId="357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3088869478" sldId="358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1211161242" sldId="359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2699486248" sldId="360"/>
        </pc:sldMkLst>
      </pc:sldChg>
      <pc:sldChg chg="del">
        <pc:chgData name="Jonathan Ulloa" userId="2693f9f7672f5355" providerId="LiveId" clId="{7FF772B0-1A8A-4EDA-9712-8D214050C7E1}" dt="2025-09-13T12:11:21.743" v="167" actId="47"/>
        <pc:sldMkLst>
          <pc:docMk/>
          <pc:sldMk cId="1401073729" sldId="361"/>
        </pc:sldMkLst>
      </pc:sldChg>
    </pc:docChg>
  </pc:docChgLst>
  <pc:docChgLst>
    <pc:chgData name="Jonathan Ulloa" userId="2693f9f7672f5355" providerId="LiveId" clId="{98023329-5866-45D1-A4BC-D9E56A7E7703}"/>
    <pc:docChg chg="undo redo custSel addSld delSld modSld sldOrd addMainMaster delMainMaster modMainMaster">
      <pc:chgData name="Jonathan Ulloa" userId="2693f9f7672f5355" providerId="LiveId" clId="{98023329-5866-45D1-A4BC-D9E56A7E7703}" dt="2023-12-30T06:51:23.297" v="1722"/>
      <pc:docMkLst>
        <pc:docMk/>
      </pc:docMkLst>
      <pc:sldChg chg="addSp delSp modSp del mod">
        <pc:chgData name="Jonathan Ulloa" userId="2693f9f7672f5355" providerId="LiveId" clId="{98023329-5866-45D1-A4BC-D9E56A7E7703}" dt="2023-12-30T05:28:37.822" v="159" actId="47"/>
        <pc:sldMkLst>
          <pc:docMk/>
          <pc:sldMk cId="2009956907" sldId="256"/>
        </pc:sldMkLst>
      </pc:sldChg>
      <pc:sldChg chg="modSp new mod">
        <pc:chgData name="Jonathan Ulloa" userId="2693f9f7672f5355" providerId="LiveId" clId="{98023329-5866-45D1-A4BC-D9E56A7E7703}" dt="2023-12-30T05:28:54.710" v="209" actId="20577"/>
        <pc:sldMkLst>
          <pc:docMk/>
          <pc:sldMk cId="1079672649" sldId="257"/>
        </pc:sldMkLst>
      </pc:sldChg>
      <pc:sldChg chg="modSp new mod">
        <pc:chgData name="Jonathan Ulloa" userId="2693f9f7672f5355" providerId="LiveId" clId="{98023329-5866-45D1-A4BC-D9E56A7E7703}" dt="2023-12-30T05:28:15.213" v="158" actId="20577"/>
        <pc:sldMkLst>
          <pc:docMk/>
          <pc:sldMk cId="499108088" sldId="258"/>
        </pc:sldMkLst>
      </pc:sldChg>
      <pc:sldChg chg="addSp delSp modSp new mod ord">
        <pc:chgData name="Jonathan Ulloa" userId="2693f9f7672f5355" providerId="LiveId" clId="{98023329-5866-45D1-A4BC-D9E56A7E7703}" dt="2023-12-30T06:51:06.474" v="1716"/>
        <pc:sldMkLst>
          <pc:docMk/>
          <pc:sldMk cId="1301429779" sldId="259"/>
        </pc:sldMkLst>
      </pc:sldChg>
      <pc:sldChg chg="modSp new mod ord">
        <pc:chgData name="Jonathan Ulloa" userId="2693f9f7672f5355" providerId="LiveId" clId="{98023329-5866-45D1-A4BC-D9E56A7E7703}" dt="2023-12-30T06:17:51.431" v="1173" actId="20577"/>
        <pc:sldMkLst>
          <pc:docMk/>
          <pc:sldMk cId="863855321" sldId="260"/>
        </pc:sldMkLst>
      </pc:sldChg>
      <pc:sldChg chg="new ord">
        <pc:chgData name="Jonathan Ulloa" userId="2693f9f7672f5355" providerId="LiveId" clId="{98023329-5866-45D1-A4BC-D9E56A7E7703}" dt="2023-12-30T06:51:16.433" v="1720"/>
        <pc:sldMkLst>
          <pc:docMk/>
          <pc:sldMk cId="463107768" sldId="261"/>
        </pc:sldMkLst>
      </pc:sldChg>
      <pc:sldChg chg="new del">
        <pc:chgData name="Jonathan Ulloa" userId="2693f9f7672f5355" providerId="LiveId" clId="{98023329-5866-45D1-A4BC-D9E56A7E7703}" dt="2023-12-30T06:18:21.237" v="1175" actId="47"/>
        <pc:sldMkLst>
          <pc:docMk/>
          <pc:sldMk cId="1136030310" sldId="261"/>
        </pc:sldMkLst>
      </pc:sldChg>
      <pc:sldChg chg="new">
        <pc:chgData name="Jonathan Ulloa" userId="2693f9f7672f5355" providerId="LiveId" clId="{98023329-5866-45D1-A4BC-D9E56A7E7703}" dt="2023-12-30T06:18:28.082" v="1177" actId="680"/>
        <pc:sldMkLst>
          <pc:docMk/>
          <pc:sldMk cId="2817431892" sldId="262"/>
        </pc:sldMkLst>
      </pc:sldChg>
      <pc:sldChg chg="new ord">
        <pc:chgData name="Jonathan Ulloa" userId="2693f9f7672f5355" providerId="LiveId" clId="{98023329-5866-45D1-A4BC-D9E56A7E7703}" dt="2023-12-30T06:51:14.486" v="1718"/>
        <pc:sldMkLst>
          <pc:docMk/>
          <pc:sldMk cId="3403358466" sldId="263"/>
        </pc:sldMkLst>
      </pc:sldChg>
      <pc:sldChg chg="new ord">
        <pc:chgData name="Jonathan Ulloa" userId="2693f9f7672f5355" providerId="LiveId" clId="{98023329-5866-45D1-A4BC-D9E56A7E7703}" dt="2023-12-30T06:51:23.297" v="1722"/>
        <pc:sldMkLst>
          <pc:docMk/>
          <pc:sldMk cId="97707902" sldId="264"/>
        </pc:sldMkLst>
      </pc:sldChg>
      <pc:sldMasterChg chg="addSp delSp modSp mod addSldLayout modSldLayout">
        <pc:chgData name="Jonathan Ulloa" userId="2693f9f7672f5355" providerId="LiveId" clId="{98023329-5866-45D1-A4BC-D9E56A7E7703}" dt="2023-12-30T06:50:22.513" v="1714" actId="478"/>
        <pc:sldMasterMkLst>
          <pc:docMk/>
          <pc:sldMasterMk cId="3207980978" sldId="2147483648"/>
        </pc:sldMasterMkLst>
        <pc:sldLayoutChg chg="addSp delSp modSp mod">
          <pc:chgData name="Jonathan Ulloa" userId="2693f9f7672f5355" providerId="LiveId" clId="{98023329-5866-45D1-A4BC-D9E56A7E7703}" dt="2023-12-30T06:29:09.396" v="1603" actId="1036"/>
          <pc:sldLayoutMkLst>
            <pc:docMk/>
            <pc:sldMasterMk cId="3207980978" sldId="2147483648"/>
            <pc:sldLayoutMk cId="524564192" sldId="2147483649"/>
          </pc:sldLayoutMkLst>
        </pc:sldLayoutChg>
        <pc:sldLayoutChg chg="addSp delSp modSp mod setBg">
          <pc:chgData name="Jonathan Ulloa" userId="2693f9f7672f5355" providerId="LiveId" clId="{98023329-5866-45D1-A4BC-D9E56A7E7703}" dt="2023-12-30T06:39:07.697" v="1664" actId="14100"/>
          <pc:sldLayoutMkLst>
            <pc:docMk/>
            <pc:sldMasterMk cId="3207980978" sldId="2147483648"/>
            <pc:sldLayoutMk cId="298160135" sldId="2147483650"/>
          </pc:sldLayoutMkLst>
        </pc:sldLayoutChg>
        <pc:sldLayoutChg chg="addSp delSp modSp mod setBg">
          <pc:chgData name="Jonathan Ulloa" userId="2693f9f7672f5355" providerId="LiveId" clId="{98023329-5866-45D1-A4BC-D9E56A7E7703}" dt="2023-12-30T06:10:09.643" v="807" actId="478"/>
          <pc:sldLayoutMkLst>
            <pc:docMk/>
            <pc:sldMasterMk cId="3207980978" sldId="2147483648"/>
            <pc:sldLayoutMk cId="2867480817" sldId="2147483651"/>
          </pc:sldLayoutMkLst>
        </pc:sldLayoutChg>
        <pc:sldLayoutChg chg="addSp delSp modSp mod setBg">
          <pc:chgData name="Jonathan Ulloa" userId="2693f9f7672f5355" providerId="LiveId" clId="{98023329-5866-45D1-A4BC-D9E56A7E7703}" dt="2023-12-30T06:41:04.054" v="1675"/>
          <pc:sldLayoutMkLst>
            <pc:docMk/>
            <pc:sldMasterMk cId="3207980978" sldId="2147483648"/>
            <pc:sldLayoutMk cId="261239716" sldId="2147483652"/>
          </pc:sldLayoutMkLst>
        </pc:sldLayoutChg>
        <pc:sldLayoutChg chg="addSp delSp modSp mod">
          <pc:chgData name="Jonathan Ulloa" userId="2693f9f7672f5355" providerId="LiveId" clId="{98023329-5866-45D1-A4BC-D9E56A7E7703}" dt="2023-12-30T06:28:06.766" v="1587" actId="167"/>
          <pc:sldLayoutMkLst>
            <pc:docMk/>
            <pc:sldMasterMk cId="3207980978" sldId="2147483648"/>
            <pc:sldLayoutMk cId="1113584461" sldId="2147483653"/>
          </pc:sldLayoutMkLst>
        </pc:sldLayoutChg>
        <pc:sldLayoutChg chg="addSp modSp mod">
          <pc:chgData name="Jonathan Ulloa" userId="2693f9f7672f5355" providerId="LiveId" clId="{98023329-5866-45D1-A4BC-D9E56A7E7703}" dt="2023-12-30T06:42:02.143" v="1677" actId="14100"/>
          <pc:sldLayoutMkLst>
            <pc:docMk/>
            <pc:sldMasterMk cId="3207980978" sldId="2147483648"/>
            <pc:sldLayoutMk cId="1930067143" sldId="2147483654"/>
          </pc:sldLayoutMkLst>
        </pc:sldLayoutChg>
        <pc:sldLayoutChg chg="addSp delSp modSp mod setBg">
          <pc:chgData name="Jonathan Ulloa" userId="2693f9f7672f5355" providerId="LiveId" clId="{98023329-5866-45D1-A4BC-D9E56A7E7703}" dt="2023-12-30T06:26:38.160" v="1574" actId="478"/>
          <pc:sldLayoutMkLst>
            <pc:docMk/>
            <pc:sldMasterMk cId="3207980978" sldId="2147483648"/>
            <pc:sldLayoutMk cId="3237735082" sldId="2147483655"/>
          </pc:sldLayoutMkLst>
        </pc:sldLayoutChg>
        <pc:sldLayoutChg chg="addSp modSp mod">
          <pc:chgData name="Jonathan Ulloa" userId="2693f9f7672f5355" providerId="LiveId" clId="{98023329-5866-45D1-A4BC-D9E56A7E7703}" dt="2023-12-30T06:28:19.249" v="1589" actId="167"/>
          <pc:sldLayoutMkLst>
            <pc:docMk/>
            <pc:sldMasterMk cId="3207980978" sldId="2147483648"/>
            <pc:sldLayoutMk cId="1761318558" sldId="2147483656"/>
          </pc:sldLayoutMkLst>
        </pc:sldLayoutChg>
        <pc:sldLayoutChg chg="addSp modSp mod">
          <pc:chgData name="Jonathan Ulloa" userId="2693f9f7672f5355" providerId="LiveId" clId="{98023329-5866-45D1-A4BC-D9E56A7E7703}" dt="2023-12-30T06:28:25.274" v="1591" actId="167"/>
          <pc:sldLayoutMkLst>
            <pc:docMk/>
            <pc:sldMasterMk cId="3207980978" sldId="2147483648"/>
            <pc:sldLayoutMk cId="2579334075" sldId="2147483657"/>
          </pc:sldLayoutMkLst>
        </pc:sldLayoutChg>
        <pc:sldLayoutChg chg="addSp modSp mod">
          <pc:chgData name="Jonathan Ulloa" userId="2693f9f7672f5355" providerId="LiveId" clId="{98023329-5866-45D1-A4BC-D9E56A7E7703}" dt="2023-12-30T06:28:35.961" v="1593" actId="167"/>
          <pc:sldLayoutMkLst>
            <pc:docMk/>
            <pc:sldMasterMk cId="3207980978" sldId="2147483648"/>
            <pc:sldLayoutMk cId="290515066" sldId="2147483658"/>
          </pc:sldLayoutMkLst>
        </pc:sldLayoutChg>
        <pc:sldLayoutChg chg="addSp modSp mod">
          <pc:chgData name="Jonathan Ulloa" userId="2693f9f7672f5355" providerId="LiveId" clId="{98023329-5866-45D1-A4BC-D9E56A7E7703}" dt="2023-12-30T06:28:41.158" v="1595" actId="167"/>
          <pc:sldLayoutMkLst>
            <pc:docMk/>
            <pc:sldMasterMk cId="3207980978" sldId="2147483648"/>
            <pc:sldLayoutMk cId="435458525" sldId="2147483659"/>
          </pc:sldLayoutMkLst>
        </pc:sldLayoutChg>
        <pc:sldLayoutChg chg="addSp delSp modSp new mod">
          <pc:chgData name="Jonathan Ulloa" userId="2693f9f7672f5355" providerId="LiveId" clId="{98023329-5866-45D1-A4BC-D9E56A7E7703}" dt="2023-12-30T06:50:22.513" v="1714" actId="478"/>
          <pc:sldLayoutMkLst>
            <pc:docMk/>
            <pc:sldMasterMk cId="3207980978" sldId="2147483648"/>
            <pc:sldLayoutMk cId="2717462443" sldId="2147483660"/>
          </pc:sldLayoutMkLst>
        </pc:sldLayoutChg>
      </pc:sldMasterChg>
      <pc:sldMasterChg chg="new del mod addSldLayout delSldLayout">
        <pc:chgData name="Jonathan Ulloa" userId="2693f9f7672f5355" providerId="LiveId" clId="{98023329-5866-45D1-A4BC-D9E56A7E7703}" dt="2023-12-30T06:43:21.182" v="1679" actId="6938"/>
        <pc:sldMasterMkLst>
          <pc:docMk/>
          <pc:sldMasterMk cId="2223496503" sldId="2147483660"/>
        </pc:sldMasterMkLst>
        <pc:sldLayoutChg chg="new del replId">
          <pc:chgData name="Jonathan Ulloa" userId="2693f9f7672f5355" providerId="LiveId" clId="{98023329-5866-45D1-A4BC-D9E56A7E7703}" dt="2023-12-30T06:43:21.182" v="1679" actId="6938"/>
          <pc:sldLayoutMkLst>
            <pc:docMk/>
            <pc:sldMasterMk cId="2223496503" sldId="2147483660"/>
            <pc:sldLayoutMk cId="764012798" sldId="2147483661"/>
          </pc:sldLayoutMkLst>
        </pc:sldLayoutChg>
        <pc:sldLayoutChg chg="new del replId">
          <pc:chgData name="Jonathan Ulloa" userId="2693f9f7672f5355" providerId="LiveId" clId="{98023329-5866-45D1-A4BC-D9E56A7E7703}" dt="2023-12-30T06:43:21.182" v="1679" actId="6938"/>
          <pc:sldLayoutMkLst>
            <pc:docMk/>
            <pc:sldMasterMk cId="2223496503" sldId="2147483660"/>
            <pc:sldLayoutMk cId="2944882259" sldId="2147483662"/>
          </pc:sldLayoutMkLst>
        </pc:sldLayoutChg>
        <pc:sldLayoutChg chg="new del replId">
          <pc:chgData name="Jonathan Ulloa" userId="2693f9f7672f5355" providerId="LiveId" clId="{98023329-5866-45D1-A4BC-D9E56A7E7703}" dt="2023-12-30T06:43:21.182" v="1679" actId="6938"/>
          <pc:sldLayoutMkLst>
            <pc:docMk/>
            <pc:sldMasterMk cId="2223496503" sldId="2147483660"/>
            <pc:sldLayoutMk cId="2125717166" sldId="2147483663"/>
          </pc:sldLayoutMkLst>
        </pc:sldLayoutChg>
        <pc:sldLayoutChg chg="new del replId">
          <pc:chgData name="Jonathan Ulloa" userId="2693f9f7672f5355" providerId="LiveId" clId="{98023329-5866-45D1-A4BC-D9E56A7E7703}" dt="2023-12-30T06:43:21.182" v="1679" actId="6938"/>
          <pc:sldLayoutMkLst>
            <pc:docMk/>
            <pc:sldMasterMk cId="2223496503" sldId="2147483660"/>
            <pc:sldLayoutMk cId="1581871532" sldId="2147483664"/>
          </pc:sldLayoutMkLst>
        </pc:sldLayoutChg>
        <pc:sldLayoutChg chg="new del replId">
          <pc:chgData name="Jonathan Ulloa" userId="2693f9f7672f5355" providerId="LiveId" clId="{98023329-5866-45D1-A4BC-D9E56A7E7703}" dt="2023-12-30T06:43:21.182" v="1679" actId="6938"/>
          <pc:sldLayoutMkLst>
            <pc:docMk/>
            <pc:sldMasterMk cId="2223496503" sldId="2147483660"/>
            <pc:sldLayoutMk cId="3507185978" sldId="2147483665"/>
          </pc:sldLayoutMkLst>
        </pc:sldLayoutChg>
        <pc:sldLayoutChg chg="new del replId">
          <pc:chgData name="Jonathan Ulloa" userId="2693f9f7672f5355" providerId="LiveId" clId="{98023329-5866-45D1-A4BC-D9E56A7E7703}" dt="2023-12-30T06:43:21.182" v="1679" actId="6938"/>
          <pc:sldLayoutMkLst>
            <pc:docMk/>
            <pc:sldMasterMk cId="2223496503" sldId="2147483660"/>
            <pc:sldLayoutMk cId="2298982466" sldId="2147483666"/>
          </pc:sldLayoutMkLst>
        </pc:sldLayoutChg>
        <pc:sldLayoutChg chg="new del replId">
          <pc:chgData name="Jonathan Ulloa" userId="2693f9f7672f5355" providerId="LiveId" clId="{98023329-5866-45D1-A4BC-D9E56A7E7703}" dt="2023-12-30T06:43:21.182" v="1679" actId="6938"/>
          <pc:sldLayoutMkLst>
            <pc:docMk/>
            <pc:sldMasterMk cId="2223496503" sldId="2147483660"/>
            <pc:sldLayoutMk cId="415902680" sldId="2147483667"/>
          </pc:sldLayoutMkLst>
        </pc:sldLayoutChg>
        <pc:sldLayoutChg chg="new del replId">
          <pc:chgData name="Jonathan Ulloa" userId="2693f9f7672f5355" providerId="LiveId" clId="{98023329-5866-45D1-A4BC-D9E56A7E7703}" dt="2023-12-30T06:43:21.182" v="1679" actId="6938"/>
          <pc:sldLayoutMkLst>
            <pc:docMk/>
            <pc:sldMasterMk cId="2223496503" sldId="2147483660"/>
            <pc:sldLayoutMk cId="1027578448" sldId="2147483668"/>
          </pc:sldLayoutMkLst>
        </pc:sldLayoutChg>
        <pc:sldLayoutChg chg="new del replId">
          <pc:chgData name="Jonathan Ulloa" userId="2693f9f7672f5355" providerId="LiveId" clId="{98023329-5866-45D1-A4BC-D9E56A7E7703}" dt="2023-12-30T06:43:21.182" v="1679" actId="6938"/>
          <pc:sldLayoutMkLst>
            <pc:docMk/>
            <pc:sldMasterMk cId="2223496503" sldId="2147483660"/>
            <pc:sldLayoutMk cId="1799109668" sldId="2147483669"/>
          </pc:sldLayoutMkLst>
        </pc:sldLayoutChg>
        <pc:sldLayoutChg chg="new del replId">
          <pc:chgData name="Jonathan Ulloa" userId="2693f9f7672f5355" providerId="LiveId" clId="{98023329-5866-45D1-A4BC-D9E56A7E7703}" dt="2023-12-30T06:43:21.182" v="1679" actId="6938"/>
          <pc:sldLayoutMkLst>
            <pc:docMk/>
            <pc:sldMasterMk cId="2223496503" sldId="2147483660"/>
            <pc:sldLayoutMk cId="1557523486" sldId="2147483670"/>
          </pc:sldLayoutMkLst>
        </pc:sldLayoutChg>
        <pc:sldLayoutChg chg="new del replId">
          <pc:chgData name="Jonathan Ulloa" userId="2693f9f7672f5355" providerId="LiveId" clId="{98023329-5866-45D1-A4BC-D9E56A7E7703}" dt="2023-12-30T06:43:21.182" v="1679" actId="6938"/>
          <pc:sldLayoutMkLst>
            <pc:docMk/>
            <pc:sldMasterMk cId="2223496503" sldId="2147483660"/>
            <pc:sldLayoutMk cId="2307211471" sldId="2147483671"/>
          </pc:sldLayoutMkLst>
        </pc:sldLayoutChg>
      </pc:sldMasterChg>
    </pc:docChg>
  </pc:docChgLst>
  <pc:docChgLst>
    <pc:chgData name="Jonathan Ulloa" userId="2693f9f7672f5355" providerId="LiveId" clId="{7EC65E7A-2FC0-42E5-9741-8790C1DF1AAD}"/>
    <pc:docChg chg="undo redo custSel addSld delSld modSld sldOrd modMainMaster">
      <pc:chgData name="Jonathan Ulloa" userId="2693f9f7672f5355" providerId="LiveId" clId="{7EC65E7A-2FC0-42E5-9741-8790C1DF1AAD}" dt="2025-01-10T05:59:12.403" v="3801" actId="47"/>
      <pc:docMkLst>
        <pc:docMk/>
      </pc:docMkLst>
      <pc:sldChg chg="addSp delSp modSp del mod ord">
        <pc:chgData name="Jonathan Ulloa" userId="2693f9f7672f5355" providerId="LiveId" clId="{7EC65E7A-2FC0-42E5-9741-8790C1DF1AAD}" dt="2024-02-02T06:05:01.277" v="180" actId="47"/>
        <pc:sldMkLst>
          <pc:docMk/>
          <pc:sldMk cId="1079672649" sldId="257"/>
        </pc:sldMkLst>
      </pc:sldChg>
      <pc:sldChg chg="del">
        <pc:chgData name="Jonathan Ulloa" userId="2693f9f7672f5355" providerId="LiveId" clId="{7EC65E7A-2FC0-42E5-9741-8790C1DF1AAD}" dt="2024-02-02T05:56:40.242" v="2" actId="47"/>
        <pc:sldMkLst>
          <pc:docMk/>
          <pc:sldMk cId="499108088" sldId="258"/>
        </pc:sldMkLst>
      </pc:sldChg>
      <pc:sldChg chg="addSp delSp modSp mod ord modClrScheme chgLayout">
        <pc:chgData name="Jonathan Ulloa" userId="2693f9f7672f5355" providerId="LiveId" clId="{7EC65E7A-2FC0-42E5-9741-8790C1DF1AAD}" dt="2024-02-05T06:26:41.960" v="1614" actId="14100"/>
        <pc:sldMkLst>
          <pc:docMk/>
          <pc:sldMk cId="1301429779" sldId="259"/>
        </pc:sldMkLst>
      </pc:sldChg>
      <pc:sldChg chg="addSp delSp modSp mod ord modClrScheme chgLayout">
        <pc:chgData name="Jonathan Ulloa" userId="2693f9f7672f5355" providerId="LiveId" clId="{7EC65E7A-2FC0-42E5-9741-8790C1DF1AAD}" dt="2024-02-02T06:42:23.517" v="673" actId="207"/>
        <pc:sldMkLst>
          <pc:docMk/>
          <pc:sldMk cId="863855321" sldId="260"/>
        </pc:sldMkLst>
      </pc:sldChg>
      <pc:sldChg chg="addSp delSp modSp mod ord setBg">
        <pc:chgData name="Jonathan Ulloa" userId="2693f9f7672f5355" providerId="LiveId" clId="{7EC65E7A-2FC0-42E5-9741-8790C1DF1AAD}" dt="2024-02-05T06:22:30.785" v="1572" actId="478"/>
        <pc:sldMkLst>
          <pc:docMk/>
          <pc:sldMk cId="463107768" sldId="261"/>
        </pc:sldMkLst>
      </pc:sldChg>
      <pc:sldChg chg="addSp delSp modSp del mod ord">
        <pc:chgData name="Jonathan Ulloa" userId="2693f9f7672f5355" providerId="LiveId" clId="{7EC65E7A-2FC0-42E5-9741-8790C1DF1AAD}" dt="2024-02-05T06:11:33.120" v="1468" actId="47"/>
        <pc:sldMkLst>
          <pc:docMk/>
          <pc:sldMk cId="2817431892" sldId="262"/>
        </pc:sldMkLst>
      </pc:sldChg>
      <pc:sldChg chg="addSp delSp modSp mod ord">
        <pc:chgData name="Jonathan Ulloa" userId="2693f9f7672f5355" providerId="LiveId" clId="{7EC65E7A-2FC0-42E5-9741-8790C1DF1AAD}" dt="2024-06-06T15:32:47.020" v="3792" actId="1035"/>
        <pc:sldMkLst>
          <pc:docMk/>
          <pc:sldMk cId="3403358466" sldId="263"/>
        </pc:sldMkLst>
      </pc:sldChg>
      <pc:sldChg chg="addSp delSp modSp mod">
        <pc:chgData name="Jonathan Ulloa" userId="2693f9f7672f5355" providerId="LiveId" clId="{7EC65E7A-2FC0-42E5-9741-8790C1DF1AAD}" dt="2024-02-06T19:24:24.618" v="3341" actId="1035"/>
        <pc:sldMkLst>
          <pc:docMk/>
          <pc:sldMk cId="97707902" sldId="264"/>
        </pc:sldMkLst>
      </pc:sldChg>
      <pc:sldChg chg="addSp delSp modSp new mod">
        <pc:chgData name="Jonathan Ulloa" userId="2693f9f7672f5355" providerId="LiveId" clId="{7EC65E7A-2FC0-42E5-9741-8790C1DF1AAD}" dt="2024-02-06T18:01:33.467" v="1993" actId="1076"/>
        <pc:sldMkLst>
          <pc:docMk/>
          <pc:sldMk cId="3539875886" sldId="265"/>
        </pc:sldMkLst>
      </pc:sldChg>
      <pc:sldChg chg="addSp modSp add mod">
        <pc:chgData name="Jonathan Ulloa" userId="2693f9f7672f5355" providerId="LiveId" clId="{7EC65E7A-2FC0-42E5-9741-8790C1DF1AAD}" dt="2024-02-06T18:01:45.331" v="2003" actId="1035"/>
        <pc:sldMkLst>
          <pc:docMk/>
          <pc:sldMk cId="803841147" sldId="266"/>
        </pc:sldMkLst>
      </pc:sldChg>
      <pc:sldChg chg="addSp delSp modSp add mod">
        <pc:chgData name="Jonathan Ulloa" userId="2693f9f7672f5355" providerId="LiveId" clId="{7EC65E7A-2FC0-42E5-9741-8790C1DF1AAD}" dt="2024-02-06T18:01:48.880" v="2015" actId="1035"/>
        <pc:sldMkLst>
          <pc:docMk/>
          <pc:sldMk cId="2232682010" sldId="267"/>
        </pc:sldMkLst>
      </pc:sldChg>
      <pc:sldChg chg="addSp delSp modSp add mod">
        <pc:chgData name="Jonathan Ulloa" userId="2693f9f7672f5355" providerId="LiveId" clId="{7EC65E7A-2FC0-42E5-9741-8790C1DF1AAD}" dt="2024-02-06T18:05:24.610" v="2046" actId="1076"/>
        <pc:sldMkLst>
          <pc:docMk/>
          <pc:sldMk cId="1383608954" sldId="268"/>
        </pc:sldMkLst>
      </pc:sldChg>
      <pc:sldChg chg="delSp modSp add mod">
        <pc:chgData name="Jonathan Ulloa" userId="2693f9f7672f5355" providerId="LiveId" clId="{7EC65E7A-2FC0-42E5-9741-8790C1DF1AAD}" dt="2024-02-06T18:07:38.472" v="2082"/>
        <pc:sldMkLst>
          <pc:docMk/>
          <pc:sldMk cId="501445939" sldId="269"/>
        </pc:sldMkLst>
      </pc:sldChg>
      <pc:sldChg chg="delSp modSp add mod">
        <pc:chgData name="Jonathan Ulloa" userId="2693f9f7672f5355" providerId="LiveId" clId="{7EC65E7A-2FC0-42E5-9741-8790C1DF1AAD}" dt="2024-02-06T18:15:27.094" v="2118" actId="207"/>
        <pc:sldMkLst>
          <pc:docMk/>
          <pc:sldMk cId="3694412521" sldId="270"/>
        </pc:sldMkLst>
      </pc:sldChg>
      <pc:sldChg chg="modSp add mod">
        <pc:chgData name="Jonathan Ulloa" userId="2693f9f7672f5355" providerId="LiveId" clId="{7EC65E7A-2FC0-42E5-9741-8790C1DF1AAD}" dt="2024-02-06T18:18:49.109" v="2153" actId="1076"/>
        <pc:sldMkLst>
          <pc:docMk/>
          <pc:sldMk cId="1725354522" sldId="271"/>
        </pc:sldMkLst>
      </pc:sldChg>
      <pc:sldChg chg="addSp modSp add mod">
        <pc:chgData name="Jonathan Ulloa" userId="2693f9f7672f5355" providerId="LiveId" clId="{7EC65E7A-2FC0-42E5-9741-8790C1DF1AAD}" dt="2024-02-06T19:25:20.301" v="3351" actId="1076"/>
        <pc:sldMkLst>
          <pc:docMk/>
          <pc:sldMk cId="2737765588" sldId="272"/>
        </pc:sldMkLst>
      </pc:sldChg>
      <pc:sldChg chg="modSp add mod">
        <pc:chgData name="Jonathan Ulloa" userId="2693f9f7672f5355" providerId="LiveId" clId="{7EC65E7A-2FC0-42E5-9741-8790C1DF1AAD}" dt="2024-02-06T18:21:47.227" v="2204" actId="1036"/>
        <pc:sldMkLst>
          <pc:docMk/>
          <pc:sldMk cId="244702382" sldId="273"/>
        </pc:sldMkLst>
      </pc:sldChg>
      <pc:sldChg chg="addSp delSp modSp add mod">
        <pc:chgData name="Jonathan Ulloa" userId="2693f9f7672f5355" providerId="LiveId" clId="{7EC65E7A-2FC0-42E5-9741-8790C1DF1AAD}" dt="2024-02-06T18:22:38.897" v="2244" actId="1036"/>
        <pc:sldMkLst>
          <pc:docMk/>
          <pc:sldMk cId="3118773772" sldId="274"/>
        </pc:sldMkLst>
      </pc:sldChg>
      <pc:sldChg chg="delSp modSp add mod">
        <pc:chgData name="Jonathan Ulloa" userId="2693f9f7672f5355" providerId="LiveId" clId="{7EC65E7A-2FC0-42E5-9741-8790C1DF1AAD}" dt="2024-02-06T18:25:56.462" v="2257" actId="207"/>
        <pc:sldMkLst>
          <pc:docMk/>
          <pc:sldMk cId="1538018116" sldId="275"/>
        </pc:sldMkLst>
      </pc:sldChg>
      <pc:sldChg chg="modSp add mod">
        <pc:chgData name="Jonathan Ulloa" userId="2693f9f7672f5355" providerId="LiveId" clId="{7EC65E7A-2FC0-42E5-9741-8790C1DF1AAD}" dt="2024-02-06T18:28:23.242" v="2287" actId="1035"/>
        <pc:sldMkLst>
          <pc:docMk/>
          <pc:sldMk cId="2316966531" sldId="276"/>
        </pc:sldMkLst>
      </pc:sldChg>
      <pc:sldChg chg="addSp delSp modSp add del mod ord">
        <pc:chgData name="Jonathan Ulloa" userId="2693f9f7672f5355" providerId="LiveId" clId="{7EC65E7A-2FC0-42E5-9741-8790C1DF1AAD}" dt="2024-02-05T06:10:23.583" v="1458" actId="47"/>
        <pc:sldMkLst>
          <pc:docMk/>
          <pc:sldMk cId="1120340347" sldId="277"/>
        </pc:sldMkLst>
      </pc:sldChg>
      <pc:sldChg chg="addSp delSp modSp add del mod ord">
        <pc:chgData name="Jonathan Ulloa" userId="2693f9f7672f5355" providerId="LiveId" clId="{7EC65E7A-2FC0-42E5-9741-8790C1DF1AAD}" dt="2024-02-02T06:46:03.742" v="707" actId="47"/>
        <pc:sldMkLst>
          <pc:docMk/>
          <pc:sldMk cId="3238058688" sldId="277"/>
        </pc:sldMkLst>
      </pc:sldChg>
      <pc:sldChg chg="modSp mod">
        <pc:chgData name="Jonathan Ulloa" userId="2693f9f7672f5355" providerId="LiveId" clId="{7EC65E7A-2FC0-42E5-9741-8790C1DF1AAD}" dt="2024-02-06T18:29:29.865" v="2300" actId="2711"/>
        <pc:sldMkLst>
          <pc:docMk/>
          <pc:sldMk cId="1168941900" sldId="279"/>
        </pc:sldMkLst>
      </pc:sldChg>
      <pc:sldChg chg="modSp mod">
        <pc:chgData name="Jonathan Ulloa" userId="2693f9f7672f5355" providerId="LiveId" clId="{7EC65E7A-2FC0-42E5-9741-8790C1DF1AAD}" dt="2024-02-06T18:30:37.903" v="2312" actId="1035"/>
        <pc:sldMkLst>
          <pc:docMk/>
          <pc:sldMk cId="3420780579" sldId="280"/>
        </pc:sldMkLst>
      </pc:sldChg>
      <pc:sldChg chg="modSp mod">
        <pc:chgData name="Jonathan Ulloa" userId="2693f9f7672f5355" providerId="LiveId" clId="{7EC65E7A-2FC0-42E5-9741-8790C1DF1AAD}" dt="2024-02-06T18:31:43.530" v="2348" actId="1036"/>
        <pc:sldMkLst>
          <pc:docMk/>
          <pc:sldMk cId="1994683354" sldId="281"/>
        </pc:sldMkLst>
      </pc:sldChg>
      <pc:sldChg chg="delSp modSp mod">
        <pc:chgData name="Jonathan Ulloa" userId="2693f9f7672f5355" providerId="LiveId" clId="{7EC65E7A-2FC0-42E5-9741-8790C1DF1AAD}" dt="2024-02-06T18:32:30.485" v="2360" actId="1076"/>
        <pc:sldMkLst>
          <pc:docMk/>
          <pc:sldMk cId="4045799976" sldId="282"/>
        </pc:sldMkLst>
      </pc:sldChg>
      <pc:sldChg chg="modSp mod">
        <pc:chgData name="Jonathan Ulloa" userId="2693f9f7672f5355" providerId="LiveId" clId="{7EC65E7A-2FC0-42E5-9741-8790C1DF1AAD}" dt="2024-02-06T18:32:58.191" v="2363" actId="1076"/>
        <pc:sldMkLst>
          <pc:docMk/>
          <pc:sldMk cId="368158808" sldId="283"/>
        </pc:sldMkLst>
      </pc:sldChg>
      <pc:sldChg chg="modSp mod">
        <pc:chgData name="Jonathan Ulloa" userId="2693f9f7672f5355" providerId="LiveId" clId="{7EC65E7A-2FC0-42E5-9741-8790C1DF1AAD}" dt="2024-02-06T18:33:09.331" v="2368" actId="1035"/>
        <pc:sldMkLst>
          <pc:docMk/>
          <pc:sldMk cId="2851541958" sldId="284"/>
        </pc:sldMkLst>
      </pc:sldChg>
      <pc:sldChg chg="modSp mod">
        <pc:chgData name="Jonathan Ulloa" userId="2693f9f7672f5355" providerId="LiveId" clId="{7EC65E7A-2FC0-42E5-9741-8790C1DF1AAD}" dt="2024-02-06T18:34:16.125" v="2382" actId="255"/>
        <pc:sldMkLst>
          <pc:docMk/>
          <pc:sldMk cId="4043809275" sldId="285"/>
        </pc:sldMkLst>
      </pc:sldChg>
      <pc:sldChg chg="modSp mod">
        <pc:chgData name="Jonathan Ulloa" userId="2693f9f7672f5355" providerId="LiveId" clId="{7EC65E7A-2FC0-42E5-9741-8790C1DF1AAD}" dt="2024-02-06T18:36:23.384" v="2437" actId="1076"/>
        <pc:sldMkLst>
          <pc:docMk/>
          <pc:sldMk cId="3333142258" sldId="286"/>
        </pc:sldMkLst>
      </pc:sldChg>
      <pc:sldChg chg="modSp mod">
        <pc:chgData name="Jonathan Ulloa" userId="2693f9f7672f5355" providerId="LiveId" clId="{7EC65E7A-2FC0-42E5-9741-8790C1DF1AAD}" dt="2024-02-06T18:36:58.280" v="2447" actId="2711"/>
        <pc:sldMkLst>
          <pc:docMk/>
          <pc:sldMk cId="4213468803" sldId="287"/>
        </pc:sldMkLst>
      </pc:sldChg>
      <pc:sldChg chg="modSp mod">
        <pc:chgData name="Jonathan Ulloa" userId="2693f9f7672f5355" providerId="LiveId" clId="{7EC65E7A-2FC0-42E5-9741-8790C1DF1AAD}" dt="2024-02-06T20:58:45.997" v="3538" actId="113"/>
        <pc:sldMkLst>
          <pc:docMk/>
          <pc:sldMk cId="118470981" sldId="288"/>
        </pc:sldMkLst>
      </pc:sldChg>
      <pc:sldChg chg="addSp delSp modSp mod">
        <pc:chgData name="Jonathan Ulloa" userId="2693f9f7672f5355" providerId="LiveId" clId="{7EC65E7A-2FC0-42E5-9741-8790C1DF1AAD}" dt="2024-02-06T21:02:17.895" v="3555" actId="21"/>
        <pc:sldMkLst>
          <pc:docMk/>
          <pc:sldMk cId="1121023690" sldId="289"/>
        </pc:sldMkLst>
      </pc:sldChg>
      <pc:sldChg chg="modSp mod">
        <pc:chgData name="Jonathan Ulloa" userId="2693f9f7672f5355" providerId="LiveId" clId="{7EC65E7A-2FC0-42E5-9741-8790C1DF1AAD}" dt="2024-02-06T18:39:50.413" v="2473" actId="1076"/>
        <pc:sldMkLst>
          <pc:docMk/>
          <pc:sldMk cId="1767231281" sldId="290"/>
        </pc:sldMkLst>
      </pc:sldChg>
      <pc:sldChg chg="addSp modSp mod">
        <pc:chgData name="Jonathan Ulloa" userId="2693f9f7672f5355" providerId="LiveId" clId="{7EC65E7A-2FC0-42E5-9741-8790C1DF1AAD}" dt="2024-02-06T19:25:59.042" v="3354" actId="167"/>
        <pc:sldMkLst>
          <pc:docMk/>
          <pc:sldMk cId="351309634" sldId="296"/>
        </pc:sldMkLst>
      </pc:sldChg>
      <pc:sldChg chg="modSp mod">
        <pc:chgData name="Jonathan Ulloa" userId="2693f9f7672f5355" providerId="LiveId" clId="{7EC65E7A-2FC0-42E5-9741-8790C1DF1AAD}" dt="2024-02-06T18:41:28.638" v="2515" actId="207"/>
        <pc:sldMkLst>
          <pc:docMk/>
          <pc:sldMk cId="3901916081" sldId="297"/>
        </pc:sldMkLst>
      </pc:sldChg>
      <pc:sldChg chg="modSp mod">
        <pc:chgData name="Jonathan Ulloa" userId="2693f9f7672f5355" providerId="LiveId" clId="{7EC65E7A-2FC0-42E5-9741-8790C1DF1AAD}" dt="2024-02-06T18:43:02.179" v="2532" actId="207"/>
        <pc:sldMkLst>
          <pc:docMk/>
          <pc:sldMk cId="3279403372" sldId="298"/>
        </pc:sldMkLst>
      </pc:sldChg>
      <pc:sldChg chg="modSp mod">
        <pc:chgData name="Jonathan Ulloa" userId="2693f9f7672f5355" providerId="LiveId" clId="{7EC65E7A-2FC0-42E5-9741-8790C1DF1AAD}" dt="2024-02-06T18:43:25.697" v="2536" actId="207"/>
        <pc:sldMkLst>
          <pc:docMk/>
          <pc:sldMk cId="1645020050" sldId="299"/>
        </pc:sldMkLst>
      </pc:sldChg>
      <pc:sldChg chg="modSp mod">
        <pc:chgData name="Jonathan Ulloa" userId="2693f9f7672f5355" providerId="LiveId" clId="{7EC65E7A-2FC0-42E5-9741-8790C1DF1AAD}" dt="2024-02-06T18:44:42.858" v="2551" actId="1076"/>
        <pc:sldMkLst>
          <pc:docMk/>
          <pc:sldMk cId="2751667504" sldId="300"/>
        </pc:sldMkLst>
      </pc:sldChg>
      <pc:sldChg chg="modSp mod">
        <pc:chgData name="Jonathan Ulloa" userId="2693f9f7672f5355" providerId="LiveId" clId="{7EC65E7A-2FC0-42E5-9741-8790C1DF1AAD}" dt="2024-02-06T18:44:51.080" v="2553" actId="113"/>
        <pc:sldMkLst>
          <pc:docMk/>
          <pc:sldMk cId="99962332" sldId="301"/>
        </pc:sldMkLst>
      </pc:sldChg>
      <pc:sldChg chg="modSp mod">
        <pc:chgData name="Jonathan Ulloa" userId="2693f9f7672f5355" providerId="LiveId" clId="{7EC65E7A-2FC0-42E5-9741-8790C1DF1AAD}" dt="2024-02-06T18:46:01.466" v="2568" actId="1076"/>
        <pc:sldMkLst>
          <pc:docMk/>
          <pc:sldMk cId="2754593166" sldId="302"/>
        </pc:sldMkLst>
      </pc:sldChg>
      <pc:sldChg chg="addSp modSp mod">
        <pc:chgData name="Jonathan Ulloa" userId="2693f9f7672f5355" providerId="LiveId" clId="{7EC65E7A-2FC0-42E5-9741-8790C1DF1AAD}" dt="2024-02-06T19:26:17.882" v="3357" actId="167"/>
        <pc:sldMkLst>
          <pc:docMk/>
          <pc:sldMk cId="834843405" sldId="303"/>
        </pc:sldMkLst>
      </pc:sldChg>
      <pc:sldChg chg="modSp mod">
        <pc:chgData name="Jonathan Ulloa" userId="2693f9f7672f5355" providerId="LiveId" clId="{7EC65E7A-2FC0-42E5-9741-8790C1DF1AAD}" dt="2024-02-06T18:47:19.768" v="2580" actId="2711"/>
        <pc:sldMkLst>
          <pc:docMk/>
          <pc:sldMk cId="4277173613" sldId="304"/>
        </pc:sldMkLst>
      </pc:sldChg>
      <pc:sldChg chg="addSp delSp modSp mod">
        <pc:chgData name="Jonathan Ulloa" userId="2693f9f7672f5355" providerId="LiveId" clId="{7EC65E7A-2FC0-42E5-9741-8790C1DF1AAD}" dt="2024-02-06T19:27:50.008" v="3387" actId="2711"/>
        <pc:sldMkLst>
          <pc:docMk/>
          <pc:sldMk cId="1997852670" sldId="305"/>
        </pc:sldMkLst>
      </pc:sldChg>
      <pc:sldChg chg="modSp mod">
        <pc:chgData name="Jonathan Ulloa" userId="2693f9f7672f5355" providerId="LiveId" clId="{7EC65E7A-2FC0-42E5-9741-8790C1DF1AAD}" dt="2024-02-05T06:36:52.210" v="1697"/>
        <pc:sldMkLst>
          <pc:docMk/>
          <pc:sldMk cId="2213069307" sldId="306"/>
        </pc:sldMkLst>
      </pc:sldChg>
      <pc:sldChg chg="addSp modSp mod">
        <pc:chgData name="Jonathan Ulloa" userId="2693f9f7672f5355" providerId="LiveId" clId="{7EC65E7A-2FC0-42E5-9741-8790C1DF1AAD}" dt="2024-02-06T19:28:26.881" v="3393" actId="29295"/>
        <pc:sldMkLst>
          <pc:docMk/>
          <pc:sldMk cId="692814359" sldId="307"/>
        </pc:sldMkLst>
      </pc:sldChg>
      <pc:sldChg chg="modSp mod">
        <pc:chgData name="Jonathan Ulloa" userId="2693f9f7672f5355" providerId="LiveId" clId="{7EC65E7A-2FC0-42E5-9741-8790C1DF1AAD}" dt="2024-02-06T18:49:51.524" v="2609" actId="207"/>
        <pc:sldMkLst>
          <pc:docMk/>
          <pc:sldMk cId="469432225" sldId="308"/>
        </pc:sldMkLst>
      </pc:sldChg>
      <pc:sldChg chg="modSp del mod">
        <pc:chgData name="Jonathan Ulloa" userId="2693f9f7672f5355" providerId="LiveId" clId="{7EC65E7A-2FC0-42E5-9741-8790C1DF1AAD}" dt="2024-02-06T18:50:05.663" v="2610" actId="47"/>
        <pc:sldMkLst>
          <pc:docMk/>
          <pc:sldMk cId="1800894823" sldId="309"/>
        </pc:sldMkLst>
      </pc:sldChg>
      <pc:sldChg chg="addSp modSp mod">
        <pc:chgData name="Jonathan Ulloa" userId="2693f9f7672f5355" providerId="LiveId" clId="{7EC65E7A-2FC0-42E5-9741-8790C1DF1AAD}" dt="2024-02-06T19:28:40.147" v="3394"/>
        <pc:sldMkLst>
          <pc:docMk/>
          <pc:sldMk cId="3810884056" sldId="310"/>
        </pc:sldMkLst>
      </pc:sldChg>
      <pc:sldChg chg="modSp mod">
        <pc:chgData name="Jonathan Ulloa" userId="2693f9f7672f5355" providerId="LiveId" clId="{7EC65E7A-2FC0-42E5-9741-8790C1DF1AAD}" dt="2024-02-06T18:52:34.948" v="2665" actId="207"/>
        <pc:sldMkLst>
          <pc:docMk/>
          <pc:sldMk cId="2500537144" sldId="311"/>
        </pc:sldMkLst>
      </pc:sldChg>
      <pc:sldChg chg="addSp delSp modSp mod">
        <pc:chgData name="Jonathan Ulloa" userId="2693f9f7672f5355" providerId="LiveId" clId="{7EC65E7A-2FC0-42E5-9741-8790C1DF1AAD}" dt="2024-02-06T19:29:14.861" v="3409" actId="21"/>
        <pc:sldMkLst>
          <pc:docMk/>
          <pc:sldMk cId="2445986712" sldId="312"/>
        </pc:sldMkLst>
      </pc:sldChg>
      <pc:sldChg chg="addSp delSp modSp mod">
        <pc:chgData name="Jonathan Ulloa" userId="2693f9f7672f5355" providerId="LiveId" clId="{7EC65E7A-2FC0-42E5-9741-8790C1DF1AAD}" dt="2024-02-06T19:29:19.989" v="3411" actId="167"/>
        <pc:sldMkLst>
          <pc:docMk/>
          <pc:sldMk cId="1122917395" sldId="313"/>
        </pc:sldMkLst>
      </pc:sldChg>
      <pc:sldChg chg="addSp delSp modSp mod">
        <pc:chgData name="Jonathan Ulloa" userId="2693f9f7672f5355" providerId="LiveId" clId="{7EC65E7A-2FC0-42E5-9741-8790C1DF1AAD}" dt="2024-02-06T19:29:23.489" v="3413" actId="167"/>
        <pc:sldMkLst>
          <pc:docMk/>
          <pc:sldMk cId="340740268" sldId="314"/>
        </pc:sldMkLst>
      </pc:sldChg>
      <pc:sldChg chg="addSp delSp modSp mod">
        <pc:chgData name="Jonathan Ulloa" userId="2693f9f7672f5355" providerId="LiveId" clId="{7EC65E7A-2FC0-42E5-9741-8790C1DF1AAD}" dt="2024-02-06T19:03:15.359" v="2854" actId="1035"/>
        <pc:sldMkLst>
          <pc:docMk/>
          <pc:sldMk cId="78302727" sldId="315"/>
        </pc:sldMkLst>
      </pc:sldChg>
      <pc:sldChg chg="del">
        <pc:chgData name="Jonathan Ulloa" userId="2693f9f7672f5355" providerId="LiveId" clId="{7EC65E7A-2FC0-42E5-9741-8790C1DF1AAD}" dt="2024-02-06T18:50:05.663" v="2610" actId="47"/>
        <pc:sldMkLst>
          <pc:docMk/>
          <pc:sldMk cId="1211014817" sldId="319"/>
        </pc:sldMkLst>
      </pc:sldChg>
      <pc:sldChg chg="addSp delSp modSp mod">
        <pc:chgData name="Jonathan Ulloa" userId="2693f9f7672f5355" providerId="LiveId" clId="{7EC65E7A-2FC0-42E5-9741-8790C1DF1AAD}" dt="2024-02-05T06:39:29.685" v="1772" actId="255"/>
        <pc:sldMkLst>
          <pc:docMk/>
          <pc:sldMk cId="3101425992" sldId="322"/>
        </pc:sldMkLst>
      </pc:sldChg>
      <pc:sldChg chg="addSp delSp modSp add mod ord">
        <pc:chgData name="Jonathan Ulloa" userId="2693f9f7672f5355" providerId="LiveId" clId="{7EC65E7A-2FC0-42E5-9741-8790C1DF1AAD}" dt="2024-02-05T06:41:29.371" v="1787" actId="478"/>
        <pc:sldMkLst>
          <pc:docMk/>
          <pc:sldMk cId="2322870480" sldId="323"/>
        </pc:sldMkLst>
      </pc:sldChg>
      <pc:sldChg chg="addSp delSp modSp new mod ord">
        <pc:chgData name="Jonathan Ulloa" userId="2693f9f7672f5355" providerId="LiveId" clId="{7EC65E7A-2FC0-42E5-9741-8790C1DF1AAD}" dt="2024-02-05T06:38:16.939" v="1718"/>
        <pc:sldMkLst>
          <pc:docMk/>
          <pc:sldMk cId="2666246285" sldId="324"/>
        </pc:sldMkLst>
      </pc:sldChg>
      <pc:sldChg chg="addSp modSp add mod ord">
        <pc:chgData name="Jonathan Ulloa" userId="2693f9f7672f5355" providerId="LiveId" clId="{7EC65E7A-2FC0-42E5-9741-8790C1DF1AAD}" dt="2024-02-06T18:54:13.196" v="2671" actId="207"/>
        <pc:sldMkLst>
          <pc:docMk/>
          <pc:sldMk cId="965067894" sldId="325"/>
        </pc:sldMkLst>
      </pc:sldChg>
      <pc:sldChg chg="addSp delSp modSp add mod">
        <pc:chgData name="Jonathan Ulloa" userId="2693f9f7672f5355" providerId="LiveId" clId="{7EC65E7A-2FC0-42E5-9741-8790C1DF1AAD}" dt="2024-11-24T14:41:20.273" v="3793" actId="207"/>
        <pc:sldMkLst>
          <pc:docMk/>
          <pc:sldMk cId="2501614824" sldId="326"/>
        </pc:sldMkLst>
      </pc:sldChg>
      <pc:sldChg chg="addSp delSp modSp add mod">
        <pc:chgData name="Jonathan Ulloa" userId="2693f9f7672f5355" providerId="LiveId" clId="{7EC65E7A-2FC0-42E5-9741-8790C1DF1AAD}" dt="2024-02-06T19:05:42.153" v="2878" actId="1076"/>
        <pc:sldMkLst>
          <pc:docMk/>
          <pc:sldMk cId="3821405574" sldId="327"/>
        </pc:sldMkLst>
      </pc:sldChg>
      <pc:sldChg chg="addSp delSp modSp add mod">
        <pc:chgData name="Jonathan Ulloa" userId="2693f9f7672f5355" providerId="LiveId" clId="{7EC65E7A-2FC0-42E5-9741-8790C1DF1AAD}" dt="2024-02-06T19:06:00.403" v="2882" actId="1076"/>
        <pc:sldMkLst>
          <pc:docMk/>
          <pc:sldMk cId="1417574116" sldId="328"/>
        </pc:sldMkLst>
      </pc:sldChg>
      <pc:sldChg chg="addSp delSp modSp add mod">
        <pc:chgData name="Jonathan Ulloa" userId="2693f9f7672f5355" providerId="LiveId" clId="{7EC65E7A-2FC0-42E5-9741-8790C1DF1AAD}" dt="2024-11-24T14:53:35.065" v="3795" actId="15"/>
        <pc:sldMkLst>
          <pc:docMk/>
          <pc:sldMk cId="4290874739" sldId="329"/>
        </pc:sldMkLst>
      </pc:sldChg>
      <pc:sldChg chg="addSp delSp modSp add mod">
        <pc:chgData name="Jonathan Ulloa" userId="2693f9f7672f5355" providerId="LiveId" clId="{7EC65E7A-2FC0-42E5-9741-8790C1DF1AAD}" dt="2024-11-24T15:03:55.928" v="3796" actId="207"/>
        <pc:sldMkLst>
          <pc:docMk/>
          <pc:sldMk cId="4089852065" sldId="330"/>
        </pc:sldMkLst>
      </pc:sldChg>
      <pc:sldChg chg="addSp delSp modSp add mod">
        <pc:chgData name="Jonathan Ulloa" userId="2693f9f7672f5355" providerId="LiveId" clId="{7EC65E7A-2FC0-42E5-9741-8790C1DF1AAD}" dt="2024-02-06T19:09:19.995" v="2937" actId="207"/>
        <pc:sldMkLst>
          <pc:docMk/>
          <pc:sldMk cId="756922063" sldId="331"/>
        </pc:sldMkLst>
      </pc:sldChg>
      <pc:sldChg chg="addSp delSp modSp add mod">
        <pc:chgData name="Jonathan Ulloa" userId="2693f9f7672f5355" providerId="LiveId" clId="{7EC65E7A-2FC0-42E5-9741-8790C1DF1AAD}" dt="2024-02-06T19:09:56.074" v="2942" actId="207"/>
        <pc:sldMkLst>
          <pc:docMk/>
          <pc:sldMk cId="2568651021" sldId="332"/>
        </pc:sldMkLst>
      </pc:sldChg>
      <pc:sldChg chg="addSp delSp modSp add mod">
        <pc:chgData name="Jonathan Ulloa" userId="2693f9f7672f5355" providerId="LiveId" clId="{7EC65E7A-2FC0-42E5-9741-8790C1DF1AAD}" dt="2024-02-06T19:10:32.757" v="2989" actId="1036"/>
        <pc:sldMkLst>
          <pc:docMk/>
          <pc:sldMk cId="4039202997" sldId="333"/>
        </pc:sldMkLst>
      </pc:sldChg>
      <pc:sldChg chg="addSp delSp modSp add mod">
        <pc:chgData name="Jonathan Ulloa" userId="2693f9f7672f5355" providerId="LiveId" clId="{7EC65E7A-2FC0-42E5-9741-8790C1DF1AAD}" dt="2024-02-06T19:11:26.171" v="3060" actId="207"/>
        <pc:sldMkLst>
          <pc:docMk/>
          <pc:sldMk cId="3045751998" sldId="334"/>
        </pc:sldMkLst>
      </pc:sldChg>
      <pc:sldChg chg="addSp delSp modSp add mod">
        <pc:chgData name="Jonathan Ulloa" userId="2693f9f7672f5355" providerId="LiveId" clId="{7EC65E7A-2FC0-42E5-9741-8790C1DF1AAD}" dt="2024-02-06T19:12:55.866" v="3074" actId="14100"/>
        <pc:sldMkLst>
          <pc:docMk/>
          <pc:sldMk cId="1410164173" sldId="335"/>
        </pc:sldMkLst>
      </pc:sldChg>
      <pc:sldChg chg="addSp delSp modSp add mod">
        <pc:chgData name="Jonathan Ulloa" userId="2693f9f7672f5355" providerId="LiveId" clId="{7EC65E7A-2FC0-42E5-9741-8790C1DF1AAD}" dt="2024-02-06T19:13:07.722" v="3077" actId="14100"/>
        <pc:sldMkLst>
          <pc:docMk/>
          <pc:sldMk cId="271699428" sldId="336"/>
        </pc:sldMkLst>
      </pc:sldChg>
      <pc:sldChg chg="addSp delSp modSp add mod ord">
        <pc:chgData name="Jonathan Ulloa" userId="2693f9f7672f5355" providerId="LiveId" clId="{7EC65E7A-2FC0-42E5-9741-8790C1DF1AAD}" dt="2024-02-05T06:26:29.007" v="1612"/>
        <pc:sldMkLst>
          <pc:docMk/>
          <pc:sldMk cId="3617526109" sldId="337"/>
        </pc:sldMkLst>
      </pc:sldChg>
      <pc:sldChg chg="addSp delSp modSp new mod">
        <pc:chgData name="Jonathan Ulloa" userId="2693f9f7672f5355" providerId="LiveId" clId="{7EC65E7A-2FC0-42E5-9741-8790C1DF1AAD}" dt="2024-02-04T16:54:34.474" v="807"/>
        <pc:sldMkLst>
          <pc:docMk/>
          <pc:sldMk cId="4079928047" sldId="338"/>
        </pc:sldMkLst>
      </pc:sldChg>
      <pc:sldChg chg="modSp add mod">
        <pc:chgData name="Jonathan Ulloa" userId="2693f9f7672f5355" providerId="LiveId" clId="{7EC65E7A-2FC0-42E5-9741-8790C1DF1AAD}" dt="2024-02-06T19:04:45.292" v="2867" actId="207"/>
        <pc:sldMkLst>
          <pc:docMk/>
          <pc:sldMk cId="1186747213" sldId="339"/>
        </pc:sldMkLst>
      </pc:sldChg>
      <pc:sldChg chg="addSp modSp add mod">
        <pc:chgData name="Jonathan Ulloa" userId="2693f9f7672f5355" providerId="LiveId" clId="{7EC65E7A-2FC0-42E5-9741-8790C1DF1AAD}" dt="2024-02-06T19:01:24.157" v="2834" actId="1076"/>
        <pc:sldMkLst>
          <pc:docMk/>
          <pc:sldMk cId="3774211030" sldId="340"/>
        </pc:sldMkLst>
      </pc:sldChg>
      <pc:sldChg chg="addSp modSp add mod">
        <pc:chgData name="Jonathan Ulloa" userId="2693f9f7672f5355" providerId="LiveId" clId="{7EC65E7A-2FC0-42E5-9741-8790C1DF1AAD}" dt="2024-02-06T21:19:29.615" v="3748" actId="207"/>
        <pc:sldMkLst>
          <pc:docMk/>
          <pc:sldMk cId="3342862574" sldId="341"/>
        </pc:sldMkLst>
      </pc:sldChg>
      <pc:sldChg chg="addSp delSp modSp add mod">
        <pc:chgData name="Jonathan Ulloa" userId="2693f9f7672f5355" providerId="LiveId" clId="{7EC65E7A-2FC0-42E5-9741-8790C1DF1AAD}" dt="2024-02-06T19:13:52.319" v="3117" actId="1076"/>
        <pc:sldMkLst>
          <pc:docMk/>
          <pc:sldMk cId="3612778262" sldId="342"/>
        </pc:sldMkLst>
      </pc:sldChg>
      <pc:sldChg chg="add del">
        <pc:chgData name="Jonathan Ulloa" userId="2693f9f7672f5355" providerId="LiveId" clId="{7EC65E7A-2FC0-42E5-9741-8790C1DF1AAD}" dt="2024-02-04T16:56:40.217" v="820" actId="47"/>
        <pc:sldMkLst>
          <pc:docMk/>
          <pc:sldMk cId="4283717622" sldId="342"/>
        </pc:sldMkLst>
      </pc:sldChg>
      <pc:sldChg chg="addSp delSp modSp add mod">
        <pc:chgData name="Jonathan Ulloa" userId="2693f9f7672f5355" providerId="LiveId" clId="{7EC65E7A-2FC0-42E5-9741-8790C1DF1AAD}" dt="2024-02-06T19:14:53.909" v="3142" actId="1035"/>
        <pc:sldMkLst>
          <pc:docMk/>
          <pc:sldMk cId="3675079958" sldId="343"/>
        </pc:sldMkLst>
      </pc:sldChg>
      <pc:sldChg chg="addSp delSp modSp add mod">
        <pc:chgData name="Jonathan Ulloa" userId="2693f9f7672f5355" providerId="LiveId" clId="{7EC65E7A-2FC0-42E5-9741-8790C1DF1AAD}" dt="2024-02-06T19:15:50.556" v="3153" actId="1076"/>
        <pc:sldMkLst>
          <pc:docMk/>
          <pc:sldMk cId="1814539778" sldId="344"/>
        </pc:sldMkLst>
      </pc:sldChg>
      <pc:sldChg chg="addSp delSp modSp add mod">
        <pc:chgData name="Jonathan Ulloa" userId="2693f9f7672f5355" providerId="LiveId" clId="{7EC65E7A-2FC0-42E5-9741-8790C1DF1AAD}" dt="2024-02-06T19:15:42.932" v="3151" actId="1076"/>
        <pc:sldMkLst>
          <pc:docMk/>
          <pc:sldMk cId="1534714733" sldId="345"/>
        </pc:sldMkLst>
      </pc:sldChg>
      <pc:sldChg chg="addSp delSp modSp add mod">
        <pc:chgData name="Jonathan Ulloa" userId="2693f9f7672f5355" providerId="LiveId" clId="{7EC65E7A-2FC0-42E5-9741-8790C1DF1AAD}" dt="2024-02-06T19:15:30.141" v="3149" actId="1076"/>
        <pc:sldMkLst>
          <pc:docMk/>
          <pc:sldMk cId="4284794987" sldId="346"/>
        </pc:sldMkLst>
      </pc:sldChg>
      <pc:sldChg chg="addSp delSp modSp add mod">
        <pc:chgData name="Jonathan Ulloa" userId="2693f9f7672f5355" providerId="LiveId" clId="{7EC65E7A-2FC0-42E5-9741-8790C1DF1AAD}" dt="2024-02-06T19:16:33.541" v="3171" actId="1035"/>
        <pc:sldMkLst>
          <pc:docMk/>
          <pc:sldMk cId="795142827" sldId="347"/>
        </pc:sldMkLst>
      </pc:sldChg>
      <pc:sldChg chg="addSp delSp modSp add mod">
        <pc:chgData name="Jonathan Ulloa" userId="2693f9f7672f5355" providerId="LiveId" clId="{7EC65E7A-2FC0-42E5-9741-8790C1DF1AAD}" dt="2024-02-06T19:16:41.149" v="3173" actId="1076"/>
        <pc:sldMkLst>
          <pc:docMk/>
          <pc:sldMk cId="2054063914" sldId="348"/>
        </pc:sldMkLst>
      </pc:sldChg>
      <pc:sldChg chg="addSp delSp modSp add mod">
        <pc:chgData name="Jonathan Ulloa" userId="2693f9f7672f5355" providerId="LiveId" clId="{7EC65E7A-2FC0-42E5-9741-8790C1DF1AAD}" dt="2024-02-06T19:21:25.501" v="3247" actId="1076"/>
        <pc:sldMkLst>
          <pc:docMk/>
          <pc:sldMk cId="879162604" sldId="349"/>
        </pc:sldMkLst>
      </pc:sldChg>
      <pc:sldChg chg="addSp delSp modSp add mod">
        <pc:chgData name="Jonathan Ulloa" userId="2693f9f7672f5355" providerId="LiveId" clId="{7EC65E7A-2FC0-42E5-9741-8790C1DF1AAD}" dt="2024-02-06T19:21:17.419" v="3246" actId="1035"/>
        <pc:sldMkLst>
          <pc:docMk/>
          <pc:sldMk cId="3559715278" sldId="350"/>
        </pc:sldMkLst>
      </pc:sldChg>
      <pc:sldChg chg="addSp delSp modSp add mod">
        <pc:chgData name="Jonathan Ulloa" userId="2693f9f7672f5355" providerId="LiveId" clId="{7EC65E7A-2FC0-42E5-9741-8790C1DF1AAD}" dt="2024-02-06T19:21:37.330" v="3268" actId="1035"/>
        <pc:sldMkLst>
          <pc:docMk/>
          <pc:sldMk cId="2411256195" sldId="351"/>
        </pc:sldMkLst>
      </pc:sldChg>
      <pc:sldChg chg="addSp delSp modSp add mod">
        <pc:chgData name="Jonathan Ulloa" userId="2693f9f7672f5355" providerId="LiveId" clId="{7EC65E7A-2FC0-42E5-9741-8790C1DF1AAD}" dt="2024-02-06T19:21:45.124" v="3296" actId="1035"/>
        <pc:sldMkLst>
          <pc:docMk/>
          <pc:sldMk cId="1913302089" sldId="352"/>
        </pc:sldMkLst>
      </pc:sldChg>
      <pc:sldChg chg="addSp delSp modSp add mod">
        <pc:chgData name="Jonathan Ulloa" userId="2693f9f7672f5355" providerId="LiveId" clId="{7EC65E7A-2FC0-42E5-9741-8790C1DF1AAD}" dt="2024-02-06T19:23:17.247" v="3322" actId="207"/>
        <pc:sldMkLst>
          <pc:docMk/>
          <pc:sldMk cId="4129594918" sldId="353"/>
        </pc:sldMkLst>
      </pc:sldChg>
      <pc:sldChg chg="add del">
        <pc:chgData name="Jonathan Ulloa" userId="2693f9f7672f5355" providerId="LiveId" clId="{7EC65E7A-2FC0-42E5-9741-8790C1DF1AAD}" dt="2024-02-05T06:09:19.019" v="1447" actId="47"/>
        <pc:sldMkLst>
          <pc:docMk/>
          <pc:sldMk cId="3830175862" sldId="354"/>
        </pc:sldMkLst>
      </pc:sldChg>
      <pc:sldChg chg="add del">
        <pc:chgData name="Jonathan Ulloa" userId="2693f9f7672f5355" providerId="LiveId" clId="{7EC65E7A-2FC0-42E5-9741-8790C1DF1AAD}" dt="2024-02-05T06:09:19.019" v="1447" actId="47"/>
        <pc:sldMkLst>
          <pc:docMk/>
          <pc:sldMk cId="3789226825" sldId="355"/>
        </pc:sldMkLst>
      </pc:sldChg>
      <pc:sldChg chg="add del">
        <pc:chgData name="Jonathan Ulloa" userId="2693f9f7672f5355" providerId="LiveId" clId="{7EC65E7A-2FC0-42E5-9741-8790C1DF1AAD}" dt="2024-02-05T06:09:19.019" v="1447" actId="47"/>
        <pc:sldMkLst>
          <pc:docMk/>
          <pc:sldMk cId="3454311267" sldId="356"/>
        </pc:sldMkLst>
      </pc:sldChg>
      <pc:sldChg chg="modSp add mod ord">
        <pc:chgData name="Jonathan Ulloa" userId="2693f9f7672f5355" providerId="LiveId" clId="{7EC65E7A-2FC0-42E5-9741-8790C1DF1AAD}" dt="2024-02-04T17:00:23.933" v="854"/>
        <pc:sldMkLst>
          <pc:docMk/>
          <pc:sldMk cId="2962333879" sldId="357"/>
        </pc:sldMkLst>
      </pc:sldChg>
      <pc:sldChg chg="modSp add del mod ord">
        <pc:chgData name="Jonathan Ulloa" userId="2693f9f7672f5355" providerId="LiveId" clId="{7EC65E7A-2FC0-42E5-9741-8790C1DF1AAD}" dt="2024-02-05T05:51:55.244" v="1134" actId="47"/>
        <pc:sldMkLst>
          <pc:docMk/>
          <pc:sldMk cId="9354155" sldId="358"/>
        </pc:sldMkLst>
      </pc:sldChg>
      <pc:sldChg chg="addSp modSp add mod">
        <pc:chgData name="Jonathan Ulloa" userId="2693f9f7672f5355" providerId="LiveId" clId="{7EC65E7A-2FC0-42E5-9741-8790C1DF1AAD}" dt="2024-02-06T19:24:58.757" v="3347" actId="207"/>
        <pc:sldMkLst>
          <pc:docMk/>
          <pc:sldMk cId="3088869478" sldId="358"/>
        </pc:sldMkLst>
      </pc:sldChg>
      <pc:sldChg chg="addSp delSp modSp add mod">
        <pc:chgData name="Jonathan Ulloa" userId="2693f9f7672f5355" providerId="LiveId" clId="{7EC65E7A-2FC0-42E5-9741-8790C1DF1AAD}" dt="2024-02-06T21:06:28.354" v="3687" actId="1035"/>
        <pc:sldMkLst>
          <pc:docMk/>
          <pc:sldMk cId="1211161242" sldId="359"/>
        </pc:sldMkLst>
      </pc:sldChg>
      <pc:sldChg chg="addSp delSp modSp new mod">
        <pc:chgData name="Jonathan Ulloa" userId="2693f9f7672f5355" providerId="LiveId" clId="{7EC65E7A-2FC0-42E5-9741-8790C1DF1AAD}" dt="2024-02-06T21:04:13.960" v="3582" actId="14100"/>
        <pc:sldMkLst>
          <pc:docMk/>
          <pc:sldMk cId="2699486248" sldId="360"/>
        </pc:sldMkLst>
      </pc:sldChg>
      <pc:sldChg chg="modSp add mod">
        <pc:chgData name="Jonathan Ulloa" userId="2693f9f7672f5355" providerId="LiveId" clId="{7EC65E7A-2FC0-42E5-9741-8790C1DF1AAD}" dt="2024-02-06T21:18:16.676" v="3743" actId="20577"/>
        <pc:sldMkLst>
          <pc:docMk/>
          <pc:sldMk cId="1401073729" sldId="361"/>
        </pc:sldMkLst>
      </pc:sldChg>
      <pc:sldChg chg="addSp delSp modSp new del mod">
        <pc:chgData name="Jonathan Ulloa" userId="2693f9f7672f5355" providerId="LiveId" clId="{7EC65E7A-2FC0-42E5-9741-8790C1DF1AAD}" dt="2025-01-10T05:59:12.403" v="3801" actId="47"/>
        <pc:sldMkLst>
          <pc:docMk/>
          <pc:sldMk cId="46393392" sldId="362"/>
        </pc:sldMkLst>
      </pc:sldChg>
      <pc:sldMasterChg chg="addSldLayout modSldLayout sldLayoutOrd">
        <pc:chgData name="Jonathan Ulloa" userId="2693f9f7672f5355" providerId="LiveId" clId="{7EC65E7A-2FC0-42E5-9741-8790C1DF1AAD}" dt="2024-02-05T05:53:51.317" v="1158" actId="167"/>
        <pc:sldMasterMkLst>
          <pc:docMk/>
          <pc:sldMasterMk cId="3207980978" sldId="2147483648"/>
        </pc:sldMasterMkLst>
        <pc:sldLayoutChg chg="modSp mod">
          <pc:chgData name="Jonathan Ulloa" userId="2693f9f7672f5355" providerId="LiveId" clId="{7EC65E7A-2FC0-42E5-9741-8790C1DF1AAD}" dt="2024-02-02T06:11:31.602" v="242" actId="1076"/>
          <pc:sldLayoutMkLst>
            <pc:docMk/>
            <pc:sldMasterMk cId="3207980978" sldId="2147483648"/>
            <pc:sldLayoutMk cId="261239716" sldId="2147483652"/>
          </pc:sldLayoutMkLst>
        </pc:sldLayoutChg>
        <pc:sldLayoutChg chg="addSp delSp modSp mod">
          <pc:chgData name="Jonathan Ulloa" userId="2693f9f7672f5355" providerId="LiveId" clId="{7EC65E7A-2FC0-42E5-9741-8790C1DF1AAD}" dt="2024-02-02T06:06:34.420" v="197" actId="14100"/>
          <pc:sldLayoutMkLst>
            <pc:docMk/>
            <pc:sldMasterMk cId="3207980978" sldId="2147483648"/>
            <pc:sldLayoutMk cId="1930067143" sldId="2147483654"/>
          </pc:sldLayoutMkLst>
        </pc:sldLayoutChg>
        <pc:sldLayoutChg chg="addSp delSp modSp mod">
          <pc:chgData name="Jonathan Ulloa" userId="2693f9f7672f5355" providerId="LiveId" clId="{7EC65E7A-2FC0-42E5-9741-8790C1DF1AAD}" dt="2024-02-05T05:53:51.317" v="1158" actId="167"/>
          <pc:sldLayoutMkLst>
            <pc:docMk/>
            <pc:sldMasterMk cId="3207980978" sldId="2147483648"/>
            <pc:sldLayoutMk cId="2717462443" sldId="2147483660"/>
          </pc:sldLayoutMkLst>
        </pc:sldLayoutChg>
        <pc:sldLayoutChg chg="add mod modTransition">
          <pc:chgData name="Jonathan Ulloa" userId="2693f9f7672f5355" providerId="LiveId" clId="{7EC65E7A-2FC0-42E5-9741-8790C1DF1AAD}" dt="2024-02-02T06:00:16.911" v="128" actId="2890"/>
          <pc:sldLayoutMkLst>
            <pc:docMk/>
            <pc:sldMasterMk cId="3207980978" sldId="2147483648"/>
            <pc:sldLayoutMk cId="2325776278" sldId="2147483661"/>
          </pc:sldLayoutMkLst>
        </pc:sldLayoutChg>
        <pc:sldLayoutChg chg="addSp delSp modSp add mod modTransition">
          <pc:chgData name="Jonathan Ulloa" userId="2693f9f7672f5355" providerId="LiveId" clId="{7EC65E7A-2FC0-42E5-9741-8790C1DF1AAD}" dt="2024-02-02T06:16:59.161" v="301" actId="207"/>
          <pc:sldLayoutMkLst>
            <pc:docMk/>
            <pc:sldMasterMk cId="3207980978" sldId="2147483648"/>
            <pc:sldLayoutMk cId="3520410207" sldId="2147483662"/>
          </pc:sldLayoutMkLst>
        </pc:sldLayoutChg>
        <pc:sldLayoutChg chg="modSp add mod ord modTransition">
          <pc:chgData name="Jonathan Ulloa" userId="2693f9f7672f5355" providerId="LiveId" clId="{7EC65E7A-2FC0-42E5-9741-8790C1DF1AAD}" dt="2024-02-02T06:18:01.809" v="312" actId="207"/>
          <pc:sldLayoutMkLst>
            <pc:docMk/>
            <pc:sldMasterMk cId="3207980978" sldId="2147483648"/>
            <pc:sldLayoutMk cId="1105473385" sldId="2147483663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3">
            <a:extLst>
              <a:ext uri="{FF2B5EF4-FFF2-40B4-BE49-F238E27FC236}">
                <a16:creationId xmlns:a16="http://schemas.microsoft.com/office/drawing/2014/main" id="{50774E7B-F1D4-CFE0-89C1-C2DE5321CE89}"/>
              </a:ext>
            </a:extLst>
          </p:cNvPr>
          <p:cNvSpPr/>
          <p:nvPr userDrawn="1"/>
        </p:nvSpPr>
        <p:spPr>
          <a:xfrm rot="5400000" flipH="1" flipV="1">
            <a:off x="3509518" y="-1824482"/>
            <a:ext cx="5172961" cy="12192002"/>
          </a:xfrm>
          <a:custGeom>
            <a:avLst/>
            <a:gdLst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64"/>
              <a:gd name="connsiteX1" fmla="*/ 3532094 w 3532094"/>
              <a:gd name="connsiteY1" fmla="*/ 0 h 3039064"/>
              <a:gd name="connsiteX2" fmla="*/ 0 w 3532094"/>
              <a:gd name="connsiteY2" fmla="*/ 3039035 h 3039064"/>
              <a:gd name="connsiteX3" fmla="*/ 0 w 3532094"/>
              <a:gd name="connsiteY3" fmla="*/ 0 h 3039064"/>
              <a:gd name="connsiteX0" fmla="*/ 0 w 3532094"/>
              <a:gd name="connsiteY0" fmla="*/ 0 h 3039056"/>
              <a:gd name="connsiteX1" fmla="*/ 3532094 w 3532094"/>
              <a:gd name="connsiteY1" fmla="*/ 0 h 3039056"/>
              <a:gd name="connsiteX2" fmla="*/ 0 w 3532094"/>
              <a:gd name="connsiteY2" fmla="*/ 3039035 h 3039056"/>
              <a:gd name="connsiteX3" fmla="*/ 0 w 3532094"/>
              <a:gd name="connsiteY3" fmla="*/ 0 h 3039056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2094" h="3039035">
                <a:moveTo>
                  <a:pt x="0" y="0"/>
                </a:moveTo>
                <a:lnTo>
                  <a:pt x="3532094" y="0"/>
                </a:lnTo>
                <a:cubicBezTo>
                  <a:pt x="-141516" y="598823"/>
                  <a:pt x="1325034" y="2261516"/>
                  <a:pt x="0" y="3039035"/>
                </a:cubicBezTo>
                <a:lnTo>
                  <a:pt x="0" y="0"/>
                </a:lnTo>
                <a:close/>
              </a:path>
            </a:pathLst>
          </a:custGeom>
          <a:solidFill>
            <a:srgbClr val="05345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19C46363-C913-63A1-7066-7EB2A78DDB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72065" y="1390978"/>
            <a:ext cx="10752842" cy="2060019"/>
          </a:xfrm>
        </p:spPr>
        <p:txBody>
          <a:bodyPr anchor="b">
            <a:normAutofit/>
          </a:bodyPr>
          <a:lstStyle>
            <a:lvl1pPr algn="r">
              <a:defRPr sz="6500" b="0">
                <a:solidFill>
                  <a:srgbClr val="053450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EC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957CB19-8E25-CF76-B962-3BA9301DC4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69582" y="3593400"/>
            <a:ext cx="6655325" cy="1655762"/>
          </a:xfrm>
        </p:spPr>
        <p:txBody>
          <a:bodyPr>
            <a:normAutofit/>
          </a:bodyPr>
          <a:lstStyle>
            <a:lvl1pPr marL="0" indent="0" algn="r">
              <a:buNone/>
              <a:defRPr sz="3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EC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67B5B27-FB62-0AC5-5F42-01D01414EB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9EF2A-EBA4-4F18-AAF7-D032ACDA67C5}" type="datetimeFigureOut">
              <a:rPr lang="es-EC" smtClean="0"/>
              <a:t>13/9/2025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3673489-5BB5-E2E4-4608-E49D047D42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7EC4880-818E-E080-F0BE-5CFBEDEC2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09051-F5C7-473F-8E57-99267E9C6A1A}" type="slidenum">
              <a:rPr lang="es-EC" smtClean="0"/>
              <a:t>‹Nº›</a:t>
            </a:fld>
            <a:endParaRPr lang="es-EC"/>
          </a:p>
        </p:txBody>
      </p:sp>
      <p:pic>
        <p:nvPicPr>
          <p:cNvPr id="12" name="Imagen 11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83188952-BFF4-7728-053D-815E4213EAE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26" t="33471" r="9726" b="34605"/>
          <a:stretch/>
        </p:blipFill>
        <p:spPr>
          <a:xfrm>
            <a:off x="10203636" y="136525"/>
            <a:ext cx="1819880" cy="721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5641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 descr="Interior de una construcción de piedra moderna">
            <a:extLst>
              <a:ext uri="{FF2B5EF4-FFF2-40B4-BE49-F238E27FC236}">
                <a16:creationId xmlns:a16="http://schemas.microsoft.com/office/drawing/2014/main" id="{62F58FA7-5A9F-3EC8-0F8D-248106D2280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083" b="3542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rgbClr val="0B3F40"/>
          </a:solidFill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9B3F51EC-9572-B140-A0FB-10A756FF7C7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4454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pic>
        <p:nvPicPr>
          <p:cNvPr id="11" name="Imagen 10" descr="Logotipo&#10;&#10;Descripción generada automáticamente">
            <a:extLst>
              <a:ext uri="{FF2B5EF4-FFF2-40B4-BE49-F238E27FC236}">
                <a16:creationId xmlns:a16="http://schemas.microsoft.com/office/drawing/2014/main" id="{08D22A88-9FEB-24B4-A7C9-B0DDACBA5D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97" t="33471" r="9697" b="34605"/>
          <a:stretch/>
        </p:blipFill>
        <p:spPr>
          <a:xfrm>
            <a:off x="10560202" y="6146604"/>
            <a:ext cx="1499080" cy="593725"/>
          </a:xfrm>
          <a:prstGeom prst="rect">
            <a:avLst/>
          </a:prstGeom>
        </p:spPr>
      </p:pic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4C2993CB-B8FD-F726-324B-AD848E34CF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9EF2A-EBA4-4F18-AAF7-D032ACDA67C5}" type="datetimeFigureOut">
              <a:rPr lang="es-EC" smtClean="0"/>
              <a:t>13/9/2025</a:t>
            </a:fld>
            <a:endParaRPr lang="es-EC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811EEFF5-FEF1-BF20-C010-503A96AAB2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99DBDEB-B61A-83AA-4CCA-576C7B591A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09051-F5C7-473F-8E57-99267E9C6A1A}" type="slidenum">
              <a:rPr lang="es-EC" smtClean="0"/>
              <a:t>‹Nº›</a:t>
            </a:fld>
            <a:endParaRPr lang="es-EC"/>
          </a:p>
        </p:txBody>
      </p:sp>
      <p:sp>
        <p:nvSpPr>
          <p:cNvPr id="12" name="Título 1">
            <a:extLst>
              <a:ext uri="{FF2B5EF4-FFF2-40B4-BE49-F238E27FC236}">
                <a16:creationId xmlns:a16="http://schemas.microsoft.com/office/drawing/2014/main" id="{57E94CDB-4655-7F6F-8D9E-C520ADEF6A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437659"/>
            <a:ext cx="10515600" cy="245550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EC" dirty="0"/>
          </a:p>
        </p:txBody>
      </p:sp>
      <p:sp>
        <p:nvSpPr>
          <p:cNvPr id="13" name="Marcador de texto 2">
            <a:extLst>
              <a:ext uri="{FF2B5EF4-FFF2-40B4-BE49-F238E27FC236}">
                <a16:creationId xmlns:a16="http://schemas.microsoft.com/office/drawing/2014/main" id="{0A112313-1F8D-20F4-AE77-C3211FAFD4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92015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2377350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946C8280-B18F-585D-E136-C5FC36DC2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26" t="33471" r="9726" b="34605"/>
          <a:stretch/>
        </p:blipFill>
        <p:spPr>
          <a:xfrm>
            <a:off x="10368654" y="6076950"/>
            <a:ext cx="1642162" cy="650875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C489A46E-7102-5B12-B3C0-AC58D44BF0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3D9E412-85D6-F7FC-0371-0299D5C39C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ACC94F1-2D0F-0585-9E13-4E18956842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3A57ADA-792F-5CF9-0A18-81D77F6A6A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9EF2A-EBA4-4F18-AAF7-D032ACDA67C5}" type="datetimeFigureOut">
              <a:rPr lang="es-EC" smtClean="0"/>
              <a:t>13/9/2025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7ABE756-3B1C-80F9-355F-081F0EFA7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D4DDEF0-85AB-17D5-12F1-146C00321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09051-F5C7-473F-8E57-99267E9C6A1A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7613185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 descr="Interior de una construcción de piedra moderna">
            <a:extLst>
              <a:ext uri="{FF2B5EF4-FFF2-40B4-BE49-F238E27FC236}">
                <a16:creationId xmlns:a16="http://schemas.microsoft.com/office/drawing/2014/main" id="{62F58FA7-5A9F-3EC8-0F8D-248106D2280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083" b="3542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9B3F51EC-9572-B140-A0FB-10A756FF7C7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F8513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pic>
        <p:nvPicPr>
          <p:cNvPr id="11" name="Imagen 10" descr="Logotipo&#10;&#10;Descripción generada automáticamente">
            <a:extLst>
              <a:ext uri="{FF2B5EF4-FFF2-40B4-BE49-F238E27FC236}">
                <a16:creationId xmlns:a16="http://schemas.microsoft.com/office/drawing/2014/main" id="{08D22A88-9FEB-24B4-A7C9-B0DDACBA5D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97" t="33471" r="9697" b="34605"/>
          <a:stretch/>
        </p:blipFill>
        <p:spPr>
          <a:xfrm>
            <a:off x="10560202" y="6146604"/>
            <a:ext cx="1499080" cy="593725"/>
          </a:xfrm>
          <a:prstGeom prst="rect">
            <a:avLst/>
          </a:prstGeom>
        </p:spPr>
      </p:pic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4C2993CB-B8FD-F726-324B-AD848E34CF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9EF2A-EBA4-4F18-AAF7-D032ACDA67C5}" type="datetimeFigureOut">
              <a:rPr lang="es-EC" smtClean="0"/>
              <a:t>13/9/2025</a:t>
            </a:fld>
            <a:endParaRPr lang="es-EC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811EEFF5-FEF1-BF20-C010-503A96AAB2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99DBDEB-B61A-83AA-4CCA-576C7B591A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09051-F5C7-473F-8E57-99267E9C6A1A}" type="slidenum">
              <a:rPr lang="es-EC" smtClean="0"/>
              <a:t>‹Nº›</a:t>
            </a:fld>
            <a:endParaRPr lang="es-EC"/>
          </a:p>
        </p:txBody>
      </p:sp>
      <p:sp>
        <p:nvSpPr>
          <p:cNvPr id="12" name="Título 1">
            <a:extLst>
              <a:ext uri="{FF2B5EF4-FFF2-40B4-BE49-F238E27FC236}">
                <a16:creationId xmlns:a16="http://schemas.microsoft.com/office/drawing/2014/main" id="{57E94CDB-4655-7F6F-8D9E-C520ADEF6A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437659"/>
            <a:ext cx="10515600" cy="245550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EC" dirty="0"/>
          </a:p>
        </p:txBody>
      </p:sp>
      <p:sp>
        <p:nvSpPr>
          <p:cNvPr id="13" name="Marcador de texto 2">
            <a:extLst>
              <a:ext uri="{FF2B5EF4-FFF2-40B4-BE49-F238E27FC236}">
                <a16:creationId xmlns:a16="http://schemas.microsoft.com/office/drawing/2014/main" id="{0A112313-1F8D-20F4-AE77-C3211FAFD4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92015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1054733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01EC570D-EE87-41AF-7B7C-8021D8A1C4D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26" t="33471" r="9726" b="34605"/>
          <a:stretch/>
        </p:blipFill>
        <p:spPr>
          <a:xfrm>
            <a:off x="10368654" y="6076950"/>
            <a:ext cx="1642162" cy="650875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FFEB5DCE-3CB8-130F-FFA0-B7036100F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605ADD23-BD0B-EA4E-C928-D4061A828D6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C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AFC60B2-2712-6ED5-56BA-130D6DEE43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7F1B26D-F701-3258-FAD7-31BDBE1F3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9EF2A-EBA4-4F18-AAF7-D032ACDA67C5}" type="datetimeFigureOut">
              <a:rPr lang="es-EC" smtClean="0"/>
              <a:t>13/9/2025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C13C661-053D-4400-C597-EFA593A56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C9586EB-E85A-9E3B-FDD3-89AED1FBE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09051-F5C7-473F-8E57-99267E9C6A1A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5793340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FC693108-0F0C-8CC3-D342-55A87F97606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26" t="33471" r="9726" b="34605"/>
          <a:stretch/>
        </p:blipFill>
        <p:spPr>
          <a:xfrm>
            <a:off x="10368654" y="6076950"/>
            <a:ext cx="1642162" cy="650875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272FB5F5-E3D4-8E07-8CE7-1551EBFEB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D24209F-B66D-26AA-FD15-EED1B112BD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733C859-AAAF-C68E-BAD5-1019D8583A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9EF2A-EBA4-4F18-AAF7-D032ACDA67C5}" type="datetimeFigureOut">
              <a:rPr lang="es-EC" smtClean="0"/>
              <a:t>13/9/2025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380A347-83D7-6727-A844-5F08FCC82A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C076CE9-7D54-EE5D-B03A-3D3B8BF782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09051-F5C7-473F-8E57-99267E9C6A1A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905150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3AD39D6C-C101-9208-995C-DF0EED56B2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26" t="33471" r="9726" b="34605"/>
          <a:stretch/>
        </p:blipFill>
        <p:spPr>
          <a:xfrm>
            <a:off x="10368654" y="6076950"/>
            <a:ext cx="1642162" cy="650875"/>
          </a:xfrm>
          <a:prstGeom prst="rect">
            <a:avLst/>
          </a:prstGeom>
        </p:spPr>
      </p:pic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F6EAA7B-BF79-5A02-509C-EA6034306E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CF668E2F-10EC-F09D-01D0-1F0D6AC553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EAE0148-4945-50C9-1FC1-4317366C2D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9EF2A-EBA4-4F18-AAF7-D032ACDA67C5}" type="datetimeFigureOut">
              <a:rPr lang="es-EC" smtClean="0"/>
              <a:t>13/9/2025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922373A-D158-B2BF-3D06-D11974421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8776B7D-D937-B121-9229-655B6476DB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09051-F5C7-473F-8E57-99267E9C6A1A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35458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3">
            <a:extLst>
              <a:ext uri="{FF2B5EF4-FFF2-40B4-BE49-F238E27FC236}">
                <a16:creationId xmlns:a16="http://schemas.microsoft.com/office/drawing/2014/main" id="{F699A5FD-E900-3EA9-0D5D-E901B78AFE9D}"/>
              </a:ext>
            </a:extLst>
          </p:cNvPr>
          <p:cNvSpPr/>
          <p:nvPr userDrawn="1"/>
        </p:nvSpPr>
        <p:spPr>
          <a:xfrm rot="5400000" flipH="1" flipV="1">
            <a:off x="1060449" y="3232149"/>
            <a:ext cx="2565400" cy="4686302"/>
          </a:xfrm>
          <a:custGeom>
            <a:avLst/>
            <a:gdLst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64"/>
              <a:gd name="connsiteX1" fmla="*/ 3532094 w 3532094"/>
              <a:gd name="connsiteY1" fmla="*/ 0 h 3039064"/>
              <a:gd name="connsiteX2" fmla="*/ 0 w 3532094"/>
              <a:gd name="connsiteY2" fmla="*/ 3039035 h 3039064"/>
              <a:gd name="connsiteX3" fmla="*/ 0 w 3532094"/>
              <a:gd name="connsiteY3" fmla="*/ 0 h 3039064"/>
              <a:gd name="connsiteX0" fmla="*/ 0 w 3532094"/>
              <a:gd name="connsiteY0" fmla="*/ 0 h 3039056"/>
              <a:gd name="connsiteX1" fmla="*/ 3532094 w 3532094"/>
              <a:gd name="connsiteY1" fmla="*/ 0 h 3039056"/>
              <a:gd name="connsiteX2" fmla="*/ 0 w 3532094"/>
              <a:gd name="connsiteY2" fmla="*/ 3039035 h 3039056"/>
              <a:gd name="connsiteX3" fmla="*/ 0 w 3532094"/>
              <a:gd name="connsiteY3" fmla="*/ 0 h 3039056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2094" h="3039035">
                <a:moveTo>
                  <a:pt x="0" y="0"/>
                </a:moveTo>
                <a:lnTo>
                  <a:pt x="3532094" y="0"/>
                </a:lnTo>
                <a:cubicBezTo>
                  <a:pt x="-141516" y="598823"/>
                  <a:pt x="101041" y="2136195"/>
                  <a:pt x="0" y="3039035"/>
                </a:cubicBezTo>
                <a:lnTo>
                  <a:pt x="0" y="0"/>
                </a:lnTo>
                <a:close/>
              </a:path>
            </a:pathLst>
          </a:custGeom>
          <a:solidFill>
            <a:srgbClr val="05345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pic>
        <p:nvPicPr>
          <p:cNvPr id="10" name="Imagen 9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41BDED62-D3AD-66C4-E3A5-E88ADAE687C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26" t="33471" r="58092" b="34605"/>
          <a:stretch/>
        </p:blipFill>
        <p:spPr>
          <a:xfrm>
            <a:off x="8496300" y="3314700"/>
            <a:ext cx="3721100" cy="3691435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CAD40029-5D07-0867-98FA-334267118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6DBE171-5C8F-CEDA-0036-68E3E680FB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0435595-539C-14AE-A190-8541C68875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9EF2A-EBA4-4F18-AAF7-D032ACDA67C5}" type="datetimeFigureOut">
              <a:rPr lang="es-EC" smtClean="0"/>
              <a:t>13/9/2025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38C3767-4801-43B1-DCBB-68A723FF5A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D39DCB2-6765-1399-671D-33C265D89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09051-F5C7-473F-8E57-99267E9C6A1A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98160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 descr="Vista aérea de la plaza de una ciudad">
            <a:extLst>
              <a:ext uri="{FF2B5EF4-FFF2-40B4-BE49-F238E27FC236}">
                <a16:creationId xmlns:a16="http://schemas.microsoft.com/office/drawing/2014/main" id="{FC5998E4-5311-AEA3-3066-0126644A4C9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793" t="22201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rgbClr val="053450"/>
          </a:solidFill>
        </p:spPr>
      </p:pic>
      <p:sp>
        <p:nvSpPr>
          <p:cNvPr id="13" name="Rectángulo 12">
            <a:extLst>
              <a:ext uri="{FF2B5EF4-FFF2-40B4-BE49-F238E27FC236}">
                <a16:creationId xmlns:a16="http://schemas.microsoft.com/office/drawing/2014/main" id="{50598425-43F4-D1F1-5227-4E45649D26E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32133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pic>
        <p:nvPicPr>
          <p:cNvPr id="10" name="Imagen 9" descr="Logotipo&#10;&#10;Descripción generada automáticamente">
            <a:extLst>
              <a:ext uri="{FF2B5EF4-FFF2-40B4-BE49-F238E27FC236}">
                <a16:creationId xmlns:a16="http://schemas.microsoft.com/office/drawing/2014/main" id="{C5B3630D-33CE-A864-6E73-E8AFEA1D54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97" t="33471" r="9697" b="34605"/>
          <a:stretch/>
        </p:blipFill>
        <p:spPr>
          <a:xfrm>
            <a:off x="10560202" y="6146604"/>
            <a:ext cx="1499080" cy="593725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8093F238-88C7-303C-4E7D-5E2B1FA96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437659"/>
            <a:ext cx="10515600" cy="245550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EC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3FCAB8A-7E1F-9C2B-E2B7-04BEB87881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92015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B60B513-8BA2-D093-FE4D-9D8755DC68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9EF2A-EBA4-4F18-AAF7-D032ACDA67C5}" type="datetimeFigureOut">
              <a:rPr lang="es-EC" smtClean="0"/>
              <a:t>13/9/2025</a:t>
            </a:fld>
            <a:endParaRPr lang="es-EC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D60A248-B77E-0A2F-94E9-B5502468F5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A311ECD-ED3E-6C15-6A21-F7EE08EA30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09051-F5C7-473F-8E57-99267E9C6A1A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867480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BBF25529-8296-1CDB-9439-C5EDDA14CC37}"/>
              </a:ext>
            </a:extLst>
          </p:cNvPr>
          <p:cNvSpPr/>
          <p:nvPr userDrawn="1"/>
        </p:nvSpPr>
        <p:spPr>
          <a:xfrm>
            <a:off x="0" y="6054570"/>
            <a:ext cx="12192000" cy="803430"/>
          </a:xfrm>
          <a:prstGeom prst="rect">
            <a:avLst/>
          </a:prstGeom>
          <a:solidFill>
            <a:srgbClr val="053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pic>
        <p:nvPicPr>
          <p:cNvPr id="8" name="Imagen 7" descr="Logotipo&#10;&#10;Descripción generada automáticamente">
            <a:extLst>
              <a:ext uri="{FF2B5EF4-FFF2-40B4-BE49-F238E27FC236}">
                <a16:creationId xmlns:a16="http://schemas.microsoft.com/office/drawing/2014/main" id="{529FF978-14D1-FD46-AF93-5F380A7C40C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97" t="33471" r="9697" b="34605"/>
          <a:stretch/>
        </p:blipFill>
        <p:spPr>
          <a:xfrm>
            <a:off x="10560202" y="6146604"/>
            <a:ext cx="1499080" cy="593725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3D228D6E-857A-C05F-9432-FCFFFDC57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72414533-3D93-2F61-A0AB-05634D18F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9EF2A-EBA4-4F18-AAF7-D032ACDA67C5}" type="datetimeFigureOut">
              <a:rPr lang="es-EC" smtClean="0"/>
              <a:t>13/9/2025</a:t>
            </a:fld>
            <a:endParaRPr lang="es-EC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FDEAEB-1A65-C163-BD74-AB2DFBDACB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C61851D-AF4B-7F62-0DB1-662904508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09051-F5C7-473F-8E57-99267E9C6A1A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7174624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3">
            <a:extLst>
              <a:ext uri="{FF2B5EF4-FFF2-40B4-BE49-F238E27FC236}">
                <a16:creationId xmlns:a16="http://schemas.microsoft.com/office/drawing/2014/main" id="{9F71C3DA-475A-E393-2174-2B85E8DF26E3}"/>
              </a:ext>
            </a:extLst>
          </p:cNvPr>
          <p:cNvSpPr/>
          <p:nvPr userDrawn="1"/>
        </p:nvSpPr>
        <p:spPr>
          <a:xfrm rot="16200000" flipH="1" flipV="1">
            <a:off x="8566149" y="-1060451"/>
            <a:ext cx="2565400" cy="4686302"/>
          </a:xfrm>
          <a:custGeom>
            <a:avLst/>
            <a:gdLst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64"/>
              <a:gd name="connsiteX1" fmla="*/ 3532094 w 3532094"/>
              <a:gd name="connsiteY1" fmla="*/ 0 h 3039064"/>
              <a:gd name="connsiteX2" fmla="*/ 0 w 3532094"/>
              <a:gd name="connsiteY2" fmla="*/ 3039035 h 3039064"/>
              <a:gd name="connsiteX3" fmla="*/ 0 w 3532094"/>
              <a:gd name="connsiteY3" fmla="*/ 0 h 3039064"/>
              <a:gd name="connsiteX0" fmla="*/ 0 w 3532094"/>
              <a:gd name="connsiteY0" fmla="*/ 0 h 3039056"/>
              <a:gd name="connsiteX1" fmla="*/ 3532094 w 3532094"/>
              <a:gd name="connsiteY1" fmla="*/ 0 h 3039056"/>
              <a:gd name="connsiteX2" fmla="*/ 0 w 3532094"/>
              <a:gd name="connsiteY2" fmla="*/ 3039035 h 3039056"/>
              <a:gd name="connsiteX3" fmla="*/ 0 w 3532094"/>
              <a:gd name="connsiteY3" fmla="*/ 0 h 3039056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2094" h="3039035">
                <a:moveTo>
                  <a:pt x="0" y="0"/>
                </a:moveTo>
                <a:lnTo>
                  <a:pt x="3532094" y="0"/>
                </a:lnTo>
                <a:cubicBezTo>
                  <a:pt x="-141516" y="598823"/>
                  <a:pt x="101041" y="2136195"/>
                  <a:pt x="0" y="3039035"/>
                </a:cubicBezTo>
                <a:lnTo>
                  <a:pt x="0" y="0"/>
                </a:lnTo>
                <a:close/>
              </a:path>
            </a:pathLst>
          </a:custGeom>
          <a:solidFill>
            <a:srgbClr val="05345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469C06E-C3DC-78E1-5356-40B2B7213B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87D7887-514D-B382-0A90-AF6178D32E7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0DA45A8-1F32-1536-14D9-B6A3A78226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4A1629E-2CC3-5BD3-9168-D63D823E4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9EF2A-EBA4-4F18-AAF7-D032ACDA67C5}" type="datetimeFigureOut">
              <a:rPr lang="es-EC" smtClean="0"/>
              <a:t>13/9/2025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850556F-0207-940F-4A0C-1AF544503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6499BF7-13A2-D7FE-BC0D-CEFE9E8504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09051-F5C7-473F-8E57-99267E9C6A1A}" type="slidenum">
              <a:rPr lang="es-EC" smtClean="0"/>
              <a:t>‹Nº›</a:t>
            </a:fld>
            <a:endParaRPr lang="es-EC"/>
          </a:p>
        </p:txBody>
      </p:sp>
      <p:pic>
        <p:nvPicPr>
          <p:cNvPr id="12" name="Imagen 11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1622D6B0-481B-3F2F-521F-20BF0AAA83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13" t="33471" r="58092" b="39234"/>
          <a:stretch/>
        </p:blipFill>
        <p:spPr>
          <a:xfrm>
            <a:off x="0" y="2565400"/>
            <a:ext cx="3616325" cy="429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39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65756F1F-168F-0AE1-267E-75AA0EFD9A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26" t="33471" r="9726" b="34605"/>
          <a:stretch/>
        </p:blipFill>
        <p:spPr>
          <a:xfrm>
            <a:off x="10368654" y="6076950"/>
            <a:ext cx="1642162" cy="650875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05ACF3B7-A7FF-399B-02DD-80FE90C634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7076741-7395-7353-69D5-CBD800B402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1A57298-E6F9-EF70-FC0C-301538C921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D2909AEA-B5ED-74E8-A2A5-9473847E22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A0788F75-DC7E-804F-4223-A94FAABCD97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59B7069-660C-7F98-EF02-5E35BC9615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9EF2A-EBA4-4F18-AAF7-D032ACDA67C5}" type="datetimeFigureOut">
              <a:rPr lang="es-EC" smtClean="0"/>
              <a:t>13/9/2025</a:t>
            </a:fld>
            <a:endParaRPr lang="es-EC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B036A8DD-1671-CD5F-EF4C-2201DB68FD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1FFEEEC-707B-D51B-AB81-1CDD1D008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09051-F5C7-473F-8E57-99267E9C6A1A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1135844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561B745-66D8-3A6A-9DDD-C8AE081BE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9EF2A-EBA4-4F18-AAF7-D032ACDA67C5}" type="datetimeFigureOut">
              <a:rPr lang="es-EC" smtClean="0"/>
              <a:t>13/9/2025</a:t>
            </a:fld>
            <a:endParaRPr lang="es-EC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50D6880-552E-CF66-E77C-507391214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E8CE197-D7DA-1881-3826-BE1D17295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09051-F5C7-473F-8E57-99267E9C6A1A}" type="slidenum">
              <a:rPr lang="es-EC" smtClean="0"/>
              <a:t>‹Nº›</a:t>
            </a:fld>
            <a:endParaRPr lang="es-EC"/>
          </a:p>
        </p:txBody>
      </p:sp>
      <p:sp>
        <p:nvSpPr>
          <p:cNvPr id="6" name="Rectángulo 3">
            <a:extLst>
              <a:ext uri="{FF2B5EF4-FFF2-40B4-BE49-F238E27FC236}">
                <a16:creationId xmlns:a16="http://schemas.microsoft.com/office/drawing/2014/main" id="{D495CEAE-F0B8-B540-5EEA-0100F5358216}"/>
              </a:ext>
            </a:extLst>
          </p:cNvPr>
          <p:cNvSpPr/>
          <p:nvPr userDrawn="1"/>
        </p:nvSpPr>
        <p:spPr>
          <a:xfrm rot="5400000" flipH="1">
            <a:off x="8491081" y="3157080"/>
            <a:ext cx="1435305" cy="5966531"/>
          </a:xfrm>
          <a:custGeom>
            <a:avLst/>
            <a:gdLst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64"/>
              <a:gd name="connsiteX1" fmla="*/ 3532094 w 3532094"/>
              <a:gd name="connsiteY1" fmla="*/ 0 h 3039064"/>
              <a:gd name="connsiteX2" fmla="*/ 0 w 3532094"/>
              <a:gd name="connsiteY2" fmla="*/ 3039035 h 3039064"/>
              <a:gd name="connsiteX3" fmla="*/ 0 w 3532094"/>
              <a:gd name="connsiteY3" fmla="*/ 0 h 3039064"/>
              <a:gd name="connsiteX0" fmla="*/ 0 w 3532094"/>
              <a:gd name="connsiteY0" fmla="*/ 0 h 3039056"/>
              <a:gd name="connsiteX1" fmla="*/ 3532094 w 3532094"/>
              <a:gd name="connsiteY1" fmla="*/ 0 h 3039056"/>
              <a:gd name="connsiteX2" fmla="*/ 0 w 3532094"/>
              <a:gd name="connsiteY2" fmla="*/ 3039035 h 3039056"/>
              <a:gd name="connsiteX3" fmla="*/ 0 w 3532094"/>
              <a:gd name="connsiteY3" fmla="*/ 0 h 3039056"/>
              <a:gd name="connsiteX0" fmla="*/ 0 w 3532094"/>
              <a:gd name="connsiteY0" fmla="*/ 0 h 3039056"/>
              <a:gd name="connsiteX1" fmla="*/ 3532094 w 3532094"/>
              <a:gd name="connsiteY1" fmla="*/ 0 h 3039056"/>
              <a:gd name="connsiteX2" fmla="*/ 0 w 3532094"/>
              <a:gd name="connsiteY2" fmla="*/ 3039035 h 3039056"/>
              <a:gd name="connsiteX3" fmla="*/ 0 w 3532094"/>
              <a:gd name="connsiteY3" fmla="*/ 0 h 3039056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2094" h="3039035">
                <a:moveTo>
                  <a:pt x="0" y="0"/>
                </a:moveTo>
                <a:lnTo>
                  <a:pt x="3532094" y="0"/>
                </a:lnTo>
                <a:cubicBezTo>
                  <a:pt x="2426447" y="215154"/>
                  <a:pt x="3616395" y="2273221"/>
                  <a:pt x="0" y="3039035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rgbClr val="A5A5A5"/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9" name="Rectángulo 3">
            <a:extLst>
              <a:ext uri="{FF2B5EF4-FFF2-40B4-BE49-F238E27FC236}">
                <a16:creationId xmlns:a16="http://schemas.microsoft.com/office/drawing/2014/main" id="{5884A24D-22D4-165C-9608-55B887C2C499}"/>
              </a:ext>
            </a:extLst>
          </p:cNvPr>
          <p:cNvSpPr/>
          <p:nvPr userDrawn="1"/>
        </p:nvSpPr>
        <p:spPr>
          <a:xfrm rot="5400000" flipH="1">
            <a:off x="8647678" y="3313678"/>
            <a:ext cx="2453141" cy="4635500"/>
          </a:xfrm>
          <a:custGeom>
            <a:avLst/>
            <a:gdLst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64"/>
              <a:gd name="connsiteX1" fmla="*/ 3532094 w 3532094"/>
              <a:gd name="connsiteY1" fmla="*/ 0 h 3039064"/>
              <a:gd name="connsiteX2" fmla="*/ 0 w 3532094"/>
              <a:gd name="connsiteY2" fmla="*/ 3039035 h 3039064"/>
              <a:gd name="connsiteX3" fmla="*/ 0 w 3532094"/>
              <a:gd name="connsiteY3" fmla="*/ 0 h 3039064"/>
              <a:gd name="connsiteX0" fmla="*/ 0 w 3532094"/>
              <a:gd name="connsiteY0" fmla="*/ 0 h 3039056"/>
              <a:gd name="connsiteX1" fmla="*/ 3532094 w 3532094"/>
              <a:gd name="connsiteY1" fmla="*/ 0 h 3039056"/>
              <a:gd name="connsiteX2" fmla="*/ 0 w 3532094"/>
              <a:gd name="connsiteY2" fmla="*/ 3039035 h 3039056"/>
              <a:gd name="connsiteX3" fmla="*/ 0 w 3532094"/>
              <a:gd name="connsiteY3" fmla="*/ 0 h 3039056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2094" h="3039035">
                <a:moveTo>
                  <a:pt x="0" y="0"/>
                </a:moveTo>
                <a:lnTo>
                  <a:pt x="3532094" y="0"/>
                </a:lnTo>
                <a:cubicBezTo>
                  <a:pt x="720505" y="439322"/>
                  <a:pt x="2311246" y="2599661"/>
                  <a:pt x="0" y="3039035"/>
                </a:cubicBezTo>
                <a:lnTo>
                  <a:pt x="0" y="0"/>
                </a:lnTo>
                <a:close/>
              </a:path>
            </a:pathLst>
          </a:custGeom>
          <a:solidFill>
            <a:srgbClr val="4F8513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06C34F83-DAC7-3288-2B2D-6C7FB295B1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74024"/>
            <a:ext cx="105156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11" name="Rectángulo 3">
            <a:extLst>
              <a:ext uri="{FF2B5EF4-FFF2-40B4-BE49-F238E27FC236}">
                <a16:creationId xmlns:a16="http://schemas.microsoft.com/office/drawing/2014/main" id="{0292BAFD-7DA8-E88F-E4F1-E72A2C410B40}"/>
              </a:ext>
            </a:extLst>
          </p:cNvPr>
          <p:cNvSpPr/>
          <p:nvPr userDrawn="1"/>
        </p:nvSpPr>
        <p:spPr>
          <a:xfrm>
            <a:off x="1" y="0"/>
            <a:ext cx="842163" cy="2183907"/>
          </a:xfrm>
          <a:custGeom>
            <a:avLst/>
            <a:gdLst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64"/>
              <a:gd name="connsiteX1" fmla="*/ 3532094 w 3532094"/>
              <a:gd name="connsiteY1" fmla="*/ 0 h 3039064"/>
              <a:gd name="connsiteX2" fmla="*/ 0 w 3532094"/>
              <a:gd name="connsiteY2" fmla="*/ 3039035 h 3039064"/>
              <a:gd name="connsiteX3" fmla="*/ 0 w 3532094"/>
              <a:gd name="connsiteY3" fmla="*/ 0 h 3039064"/>
              <a:gd name="connsiteX0" fmla="*/ 0 w 3532094"/>
              <a:gd name="connsiteY0" fmla="*/ 0 h 3039056"/>
              <a:gd name="connsiteX1" fmla="*/ 3532094 w 3532094"/>
              <a:gd name="connsiteY1" fmla="*/ 0 h 3039056"/>
              <a:gd name="connsiteX2" fmla="*/ 0 w 3532094"/>
              <a:gd name="connsiteY2" fmla="*/ 3039035 h 3039056"/>
              <a:gd name="connsiteX3" fmla="*/ 0 w 3532094"/>
              <a:gd name="connsiteY3" fmla="*/ 0 h 3039056"/>
              <a:gd name="connsiteX0" fmla="*/ 0 w 3532094"/>
              <a:gd name="connsiteY0" fmla="*/ 0 h 3039056"/>
              <a:gd name="connsiteX1" fmla="*/ 3532094 w 3532094"/>
              <a:gd name="connsiteY1" fmla="*/ 0 h 3039056"/>
              <a:gd name="connsiteX2" fmla="*/ 0 w 3532094"/>
              <a:gd name="connsiteY2" fmla="*/ 3039035 h 3039056"/>
              <a:gd name="connsiteX3" fmla="*/ 0 w 3532094"/>
              <a:gd name="connsiteY3" fmla="*/ 0 h 3039056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2094" h="3039035">
                <a:moveTo>
                  <a:pt x="0" y="0"/>
                </a:moveTo>
                <a:lnTo>
                  <a:pt x="3532094" y="0"/>
                </a:lnTo>
                <a:cubicBezTo>
                  <a:pt x="2426447" y="215154"/>
                  <a:pt x="3616395" y="2273221"/>
                  <a:pt x="0" y="3039035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rgbClr val="A5A5A5"/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2" name="Rectángulo 3">
            <a:extLst>
              <a:ext uri="{FF2B5EF4-FFF2-40B4-BE49-F238E27FC236}">
                <a16:creationId xmlns:a16="http://schemas.microsoft.com/office/drawing/2014/main" id="{DB30749E-F505-6CED-1D41-696FD8684328}"/>
              </a:ext>
            </a:extLst>
          </p:cNvPr>
          <p:cNvSpPr/>
          <p:nvPr userDrawn="1"/>
        </p:nvSpPr>
        <p:spPr>
          <a:xfrm>
            <a:off x="1" y="1"/>
            <a:ext cx="1296140" cy="1463152"/>
          </a:xfrm>
          <a:custGeom>
            <a:avLst/>
            <a:gdLst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64"/>
              <a:gd name="connsiteX1" fmla="*/ 3532094 w 3532094"/>
              <a:gd name="connsiteY1" fmla="*/ 0 h 3039064"/>
              <a:gd name="connsiteX2" fmla="*/ 0 w 3532094"/>
              <a:gd name="connsiteY2" fmla="*/ 3039035 h 3039064"/>
              <a:gd name="connsiteX3" fmla="*/ 0 w 3532094"/>
              <a:gd name="connsiteY3" fmla="*/ 0 h 3039064"/>
              <a:gd name="connsiteX0" fmla="*/ 0 w 3532094"/>
              <a:gd name="connsiteY0" fmla="*/ 0 h 3039056"/>
              <a:gd name="connsiteX1" fmla="*/ 3532094 w 3532094"/>
              <a:gd name="connsiteY1" fmla="*/ 0 h 3039056"/>
              <a:gd name="connsiteX2" fmla="*/ 0 w 3532094"/>
              <a:gd name="connsiteY2" fmla="*/ 3039035 h 3039056"/>
              <a:gd name="connsiteX3" fmla="*/ 0 w 3532094"/>
              <a:gd name="connsiteY3" fmla="*/ 0 h 3039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2094" h="3039056">
                <a:moveTo>
                  <a:pt x="0" y="0"/>
                </a:moveTo>
                <a:lnTo>
                  <a:pt x="3532094" y="0"/>
                </a:lnTo>
                <a:cubicBezTo>
                  <a:pt x="2426447" y="215154"/>
                  <a:pt x="2002118" y="3048000"/>
                  <a:pt x="0" y="3039035"/>
                </a:cubicBezTo>
                <a:lnTo>
                  <a:pt x="0" y="0"/>
                </a:lnTo>
                <a:close/>
              </a:path>
            </a:pathLst>
          </a:custGeom>
          <a:solidFill>
            <a:srgbClr val="05345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pic>
        <p:nvPicPr>
          <p:cNvPr id="13" name="Imagen 12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A930B3DC-9992-9878-BA8A-FE11AFD51C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26" t="33471" r="9726" b="34605"/>
          <a:stretch/>
        </p:blipFill>
        <p:spPr>
          <a:xfrm>
            <a:off x="10525544" y="136525"/>
            <a:ext cx="1497972" cy="59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067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561B745-66D8-3A6A-9DDD-C8AE081BE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9EF2A-EBA4-4F18-AAF7-D032ACDA67C5}" type="datetimeFigureOut">
              <a:rPr lang="es-EC" smtClean="0"/>
              <a:t>13/9/2025</a:t>
            </a:fld>
            <a:endParaRPr lang="es-EC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50D6880-552E-CF66-E77C-507391214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E8CE197-D7DA-1881-3826-BE1D17295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09051-F5C7-473F-8E57-99267E9C6A1A}" type="slidenum">
              <a:rPr lang="es-EC" smtClean="0"/>
              <a:t>‹Nº›</a:t>
            </a:fld>
            <a:endParaRPr lang="es-EC"/>
          </a:p>
        </p:txBody>
      </p:sp>
      <p:sp>
        <p:nvSpPr>
          <p:cNvPr id="6" name="Rectángulo 3">
            <a:extLst>
              <a:ext uri="{FF2B5EF4-FFF2-40B4-BE49-F238E27FC236}">
                <a16:creationId xmlns:a16="http://schemas.microsoft.com/office/drawing/2014/main" id="{D495CEAE-F0B8-B540-5EEA-0100F5358216}"/>
              </a:ext>
            </a:extLst>
          </p:cNvPr>
          <p:cNvSpPr/>
          <p:nvPr userDrawn="1"/>
        </p:nvSpPr>
        <p:spPr>
          <a:xfrm rot="5400000" flipH="1">
            <a:off x="8491081" y="3157080"/>
            <a:ext cx="1435305" cy="5966531"/>
          </a:xfrm>
          <a:custGeom>
            <a:avLst/>
            <a:gdLst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64"/>
              <a:gd name="connsiteX1" fmla="*/ 3532094 w 3532094"/>
              <a:gd name="connsiteY1" fmla="*/ 0 h 3039064"/>
              <a:gd name="connsiteX2" fmla="*/ 0 w 3532094"/>
              <a:gd name="connsiteY2" fmla="*/ 3039035 h 3039064"/>
              <a:gd name="connsiteX3" fmla="*/ 0 w 3532094"/>
              <a:gd name="connsiteY3" fmla="*/ 0 h 3039064"/>
              <a:gd name="connsiteX0" fmla="*/ 0 w 3532094"/>
              <a:gd name="connsiteY0" fmla="*/ 0 h 3039056"/>
              <a:gd name="connsiteX1" fmla="*/ 3532094 w 3532094"/>
              <a:gd name="connsiteY1" fmla="*/ 0 h 3039056"/>
              <a:gd name="connsiteX2" fmla="*/ 0 w 3532094"/>
              <a:gd name="connsiteY2" fmla="*/ 3039035 h 3039056"/>
              <a:gd name="connsiteX3" fmla="*/ 0 w 3532094"/>
              <a:gd name="connsiteY3" fmla="*/ 0 h 3039056"/>
              <a:gd name="connsiteX0" fmla="*/ 0 w 3532094"/>
              <a:gd name="connsiteY0" fmla="*/ 0 h 3039056"/>
              <a:gd name="connsiteX1" fmla="*/ 3532094 w 3532094"/>
              <a:gd name="connsiteY1" fmla="*/ 0 h 3039056"/>
              <a:gd name="connsiteX2" fmla="*/ 0 w 3532094"/>
              <a:gd name="connsiteY2" fmla="*/ 3039035 h 3039056"/>
              <a:gd name="connsiteX3" fmla="*/ 0 w 3532094"/>
              <a:gd name="connsiteY3" fmla="*/ 0 h 3039056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2094" h="3039035">
                <a:moveTo>
                  <a:pt x="0" y="0"/>
                </a:moveTo>
                <a:lnTo>
                  <a:pt x="3532094" y="0"/>
                </a:lnTo>
                <a:cubicBezTo>
                  <a:pt x="2426447" y="215154"/>
                  <a:pt x="3616395" y="2273221"/>
                  <a:pt x="0" y="3039035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rgbClr val="A5A5A5"/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7" name="Rectángulo 3">
            <a:extLst>
              <a:ext uri="{FF2B5EF4-FFF2-40B4-BE49-F238E27FC236}">
                <a16:creationId xmlns:a16="http://schemas.microsoft.com/office/drawing/2014/main" id="{5F3ACABA-F3F0-F6CC-5211-A2E027F34D33}"/>
              </a:ext>
            </a:extLst>
          </p:cNvPr>
          <p:cNvSpPr/>
          <p:nvPr userDrawn="1"/>
        </p:nvSpPr>
        <p:spPr>
          <a:xfrm>
            <a:off x="0" y="0"/>
            <a:ext cx="1535657" cy="3035300"/>
          </a:xfrm>
          <a:custGeom>
            <a:avLst/>
            <a:gdLst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64"/>
              <a:gd name="connsiteX1" fmla="*/ 3532094 w 3532094"/>
              <a:gd name="connsiteY1" fmla="*/ 0 h 3039064"/>
              <a:gd name="connsiteX2" fmla="*/ 0 w 3532094"/>
              <a:gd name="connsiteY2" fmla="*/ 3039035 h 3039064"/>
              <a:gd name="connsiteX3" fmla="*/ 0 w 3532094"/>
              <a:gd name="connsiteY3" fmla="*/ 0 h 3039064"/>
              <a:gd name="connsiteX0" fmla="*/ 0 w 3532094"/>
              <a:gd name="connsiteY0" fmla="*/ 0 h 3039056"/>
              <a:gd name="connsiteX1" fmla="*/ 3532094 w 3532094"/>
              <a:gd name="connsiteY1" fmla="*/ 0 h 3039056"/>
              <a:gd name="connsiteX2" fmla="*/ 0 w 3532094"/>
              <a:gd name="connsiteY2" fmla="*/ 3039035 h 3039056"/>
              <a:gd name="connsiteX3" fmla="*/ 0 w 3532094"/>
              <a:gd name="connsiteY3" fmla="*/ 0 h 3039056"/>
              <a:gd name="connsiteX0" fmla="*/ 0 w 3532094"/>
              <a:gd name="connsiteY0" fmla="*/ 0 h 3039056"/>
              <a:gd name="connsiteX1" fmla="*/ 3532094 w 3532094"/>
              <a:gd name="connsiteY1" fmla="*/ 0 h 3039056"/>
              <a:gd name="connsiteX2" fmla="*/ 0 w 3532094"/>
              <a:gd name="connsiteY2" fmla="*/ 3039035 h 3039056"/>
              <a:gd name="connsiteX3" fmla="*/ 0 w 3532094"/>
              <a:gd name="connsiteY3" fmla="*/ 0 h 3039056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2094" h="3039035">
                <a:moveTo>
                  <a:pt x="0" y="0"/>
                </a:moveTo>
                <a:lnTo>
                  <a:pt x="3532094" y="0"/>
                </a:lnTo>
                <a:cubicBezTo>
                  <a:pt x="2426447" y="215154"/>
                  <a:pt x="3616395" y="2273221"/>
                  <a:pt x="0" y="3039035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rgbClr val="A5A5A5"/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8" name="Rectángulo 3">
            <a:extLst>
              <a:ext uri="{FF2B5EF4-FFF2-40B4-BE49-F238E27FC236}">
                <a16:creationId xmlns:a16="http://schemas.microsoft.com/office/drawing/2014/main" id="{7A2608F4-B0B1-B634-DF5F-083C7D77E6AE}"/>
              </a:ext>
            </a:extLst>
          </p:cNvPr>
          <p:cNvSpPr/>
          <p:nvPr userDrawn="1"/>
        </p:nvSpPr>
        <p:spPr>
          <a:xfrm>
            <a:off x="0" y="0"/>
            <a:ext cx="2363471" cy="2033559"/>
          </a:xfrm>
          <a:custGeom>
            <a:avLst/>
            <a:gdLst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64"/>
              <a:gd name="connsiteX1" fmla="*/ 3532094 w 3532094"/>
              <a:gd name="connsiteY1" fmla="*/ 0 h 3039064"/>
              <a:gd name="connsiteX2" fmla="*/ 0 w 3532094"/>
              <a:gd name="connsiteY2" fmla="*/ 3039035 h 3039064"/>
              <a:gd name="connsiteX3" fmla="*/ 0 w 3532094"/>
              <a:gd name="connsiteY3" fmla="*/ 0 h 3039064"/>
              <a:gd name="connsiteX0" fmla="*/ 0 w 3532094"/>
              <a:gd name="connsiteY0" fmla="*/ 0 h 3039056"/>
              <a:gd name="connsiteX1" fmla="*/ 3532094 w 3532094"/>
              <a:gd name="connsiteY1" fmla="*/ 0 h 3039056"/>
              <a:gd name="connsiteX2" fmla="*/ 0 w 3532094"/>
              <a:gd name="connsiteY2" fmla="*/ 3039035 h 3039056"/>
              <a:gd name="connsiteX3" fmla="*/ 0 w 3532094"/>
              <a:gd name="connsiteY3" fmla="*/ 0 h 3039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2094" h="3039056">
                <a:moveTo>
                  <a:pt x="0" y="0"/>
                </a:moveTo>
                <a:lnTo>
                  <a:pt x="3532094" y="0"/>
                </a:lnTo>
                <a:cubicBezTo>
                  <a:pt x="2426447" y="215154"/>
                  <a:pt x="2002118" y="3048000"/>
                  <a:pt x="0" y="3039035"/>
                </a:cubicBezTo>
                <a:lnTo>
                  <a:pt x="0" y="0"/>
                </a:lnTo>
                <a:close/>
              </a:path>
            </a:pathLst>
          </a:custGeom>
          <a:solidFill>
            <a:srgbClr val="05345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9" name="Rectángulo 3">
            <a:extLst>
              <a:ext uri="{FF2B5EF4-FFF2-40B4-BE49-F238E27FC236}">
                <a16:creationId xmlns:a16="http://schemas.microsoft.com/office/drawing/2014/main" id="{5884A24D-22D4-165C-9608-55B887C2C499}"/>
              </a:ext>
            </a:extLst>
          </p:cNvPr>
          <p:cNvSpPr/>
          <p:nvPr userDrawn="1"/>
        </p:nvSpPr>
        <p:spPr>
          <a:xfrm rot="5400000" flipH="1">
            <a:off x="8647678" y="3313678"/>
            <a:ext cx="2453141" cy="4635500"/>
          </a:xfrm>
          <a:custGeom>
            <a:avLst/>
            <a:gdLst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64"/>
              <a:gd name="connsiteX1" fmla="*/ 3532094 w 3532094"/>
              <a:gd name="connsiteY1" fmla="*/ 0 h 3039064"/>
              <a:gd name="connsiteX2" fmla="*/ 0 w 3532094"/>
              <a:gd name="connsiteY2" fmla="*/ 3039035 h 3039064"/>
              <a:gd name="connsiteX3" fmla="*/ 0 w 3532094"/>
              <a:gd name="connsiteY3" fmla="*/ 0 h 3039064"/>
              <a:gd name="connsiteX0" fmla="*/ 0 w 3532094"/>
              <a:gd name="connsiteY0" fmla="*/ 0 h 3039056"/>
              <a:gd name="connsiteX1" fmla="*/ 3532094 w 3532094"/>
              <a:gd name="connsiteY1" fmla="*/ 0 h 3039056"/>
              <a:gd name="connsiteX2" fmla="*/ 0 w 3532094"/>
              <a:gd name="connsiteY2" fmla="*/ 3039035 h 3039056"/>
              <a:gd name="connsiteX3" fmla="*/ 0 w 3532094"/>
              <a:gd name="connsiteY3" fmla="*/ 0 h 3039056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2094" h="3039035">
                <a:moveTo>
                  <a:pt x="0" y="0"/>
                </a:moveTo>
                <a:lnTo>
                  <a:pt x="3532094" y="0"/>
                </a:lnTo>
                <a:cubicBezTo>
                  <a:pt x="720505" y="439322"/>
                  <a:pt x="2311246" y="2599661"/>
                  <a:pt x="0" y="3039035"/>
                </a:cubicBezTo>
                <a:lnTo>
                  <a:pt x="0" y="0"/>
                </a:lnTo>
                <a:close/>
              </a:path>
            </a:pathLst>
          </a:custGeom>
          <a:solidFill>
            <a:srgbClr val="4F8513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pic>
        <p:nvPicPr>
          <p:cNvPr id="10" name="Imagen 9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9B7651DD-7C1F-5F18-A423-C7FF21F5950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26" t="33471" r="9726" b="34605"/>
          <a:stretch/>
        </p:blipFill>
        <p:spPr>
          <a:xfrm>
            <a:off x="10525544" y="136525"/>
            <a:ext cx="1497972" cy="593725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06C34F83-DAC7-3288-2B2D-6C7FB295B1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74024"/>
            <a:ext cx="105156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3257762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3">
            <a:extLst>
              <a:ext uri="{FF2B5EF4-FFF2-40B4-BE49-F238E27FC236}">
                <a16:creationId xmlns:a16="http://schemas.microsoft.com/office/drawing/2014/main" id="{5884A24D-22D4-165C-9608-55B887C2C499}"/>
              </a:ext>
            </a:extLst>
          </p:cNvPr>
          <p:cNvSpPr/>
          <p:nvPr userDrawn="1"/>
        </p:nvSpPr>
        <p:spPr>
          <a:xfrm rot="5400000" flipH="1">
            <a:off x="4381500" y="-952502"/>
            <a:ext cx="3429000" cy="12192003"/>
          </a:xfrm>
          <a:custGeom>
            <a:avLst/>
            <a:gdLst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64"/>
              <a:gd name="connsiteX1" fmla="*/ 3532094 w 3532094"/>
              <a:gd name="connsiteY1" fmla="*/ 0 h 3039064"/>
              <a:gd name="connsiteX2" fmla="*/ 0 w 3532094"/>
              <a:gd name="connsiteY2" fmla="*/ 3039035 h 3039064"/>
              <a:gd name="connsiteX3" fmla="*/ 0 w 3532094"/>
              <a:gd name="connsiteY3" fmla="*/ 0 h 3039064"/>
              <a:gd name="connsiteX0" fmla="*/ 0 w 3532094"/>
              <a:gd name="connsiteY0" fmla="*/ 0 h 3039056"/>
              <a:gd name="connsiteX1" fmla="*/ 3532094 w 3532094"/>
              <a:gd name="connsiteY1" fmla="*/ 0 h 3039056"/>
              <a:gd name="connsiteX2" fmla="*/ 0 w 3532094"/>
              <a:gd name="connsiteY2" fmla="*/ 3039035 h 3039056"/>
              <a:gd name="connsiteX3" fmla="*/ 0 w 3532094"/>
              <a:gd name="connsiteY3" fmla="*/ 0 h 3039056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2094" h="3039035">
                <a:moveTo>
                  <a:pt x="0" y="0"/>
                </a:moveTo>
                <a:lnTo>
                  <a:pt x="3532094" y="0"/>
                </a:lnTo>
                <a:cubicBezTo>
                  <a:pt x="720505" y="439322"/>
                  <a:pt x="2311246" y="2599661"/>
                  <a:pt x="0" y="3039035"/>
                </a:cubicBezTo>
                <a:lnTo>
                  <a:pt x="0" y="0"/>
                </a:lnTo>
                <a:close/>
              </a:path>
            </a:pathLst>
          </a:custGeom>
          <a:solidFill>
            <a:srgbClr val="4F8513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3" name="Rectángulo 3">
            <a:extLst>
              <a:ext uri="{FF2B5EF4-FFF2-40B4-BE49-F238E27FC236}">
                <a16:creationId xmlns:a16="http://schemas.microsoft.com/office/drawing/2014/main" id="{1AB8BF5B-A5AB-0ACA-62DA-26F0BF21FF10}"/>
              </a:ext>
            </a:extLst>
          </p:cNvPr>
          <p:cNvSpPr/>
          <p:nvPr userDrawn="1"/>
        </p:nvSpPr>
        <p:spPr>
          <a:xfrm rot="10800000" flipH="1">
            <a:off x="-2" y="0"/>
            <a:ext cx="2953514" cy="6858000"/>
          </a:xfrm>
          <a:custGeom>
            <a:avLst/>
            <a:gdLst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64"/>
              <a:gd name="connsiteX1" fmla="*/ 3532094 w 3532094"/>
              <a:gd name="connsiteY1" fmla="*/ 0 h 3039064"/>
              <a:gd name="connsiteX2" fmla="*/ 0 w 3532094"/>
              <a:gd name="connsiteY2" fmla="*/ 3039035 h 3039064"/>
              <a:gd name="connsiteX3" fmla="*/ 0 w 3532094"/>
              <a:gd name="connsiteY3" fmla="*/ 0 h 3039064"/>
              <a:gd name="connsiteX0" fmla="*/ 0 w 3532094"/>
              <a:gd name="connsiteY0" fmla="*/ 0 h 3039056"/>
              <a:gd name="connsiteX1" fmla="*/ 3532094 w 3532094"/>
              <a:gd name="connsiteY1" fmla="*/ 0 h 3039056"/>
              <a:gd name="connsiteX2" fmla="*/ 0 w 3532094"/>
              <a:gd name="connsiteY2" fmla="*/ 3039035 h 3039056"/>
              <a:gd name="connsiteX3" fmla="*/ 0 w 3532094"/>
              <a:gd name="connsiteY3" fmla="*/ 0 h 3039056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2094" h="3039035">
                <a:moveTo>
                  <a:pt x="0" y="0"/>
                </a:moveTo>
                <a:lnTo>
                  <a:pt x="3532094" y="0"/>
                </a:lnTo>
                <a:cubicBezTo>
                  <a:pt x="720505" y="439322"/>
                  <a:pt x="2311246" y="2599661"/>
                  <a:pt x="0" y="3039035"/>
                </a:cubicBezTo>
                <a:lnTo>
                  <a:pt x="0" y="0"/>
                </a:lnTo>
                <a:close/>
              </a:path>
            </a:pathLst>
          </a:custGeom>
          <a:solidFill>
            <a:srgbClr val="05345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s-EC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561B745-66D8-3A6A-9DDD-C8AE081BE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9EF2A-EBA4-4F18-AAF7-D032ACDA67C5}" type="datetimeFigureOut">
              <a:rPr lang="es-EC" smtClean="0"/>
              <a:t>13/9/2025</a:t>
            </a:fld>
            <a:endParaRPr lang="es-EC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50D6880-552E-CF66-E77C-507391214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E8CE197-D7DA-1881-3826-BE1D17295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09051-F5C7-473F-8E57-99267E9C6A1A}" type="slidenum">
              <a:rPr lang="es-EC" smtClean="0"/>
              <a:t>‹Nº›</a:t>
            </a:fld>
            <a:endParaRPr lang="es-EC"/>
          </a:p>
        </p:txBody>
      </p:sp>
      <p:pic>
        <p:nvPicPr>
          <p:cNvPr id="10" name="Imagen 9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9B7651DD-7C1F-5F18-A423-C7FF21F5950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26" t="33471" r="9726" b="34605"/>
          <a:stretch/>
        </p:blipFill>
        <p:spPr>
          <a:xfrm>
            <a:off x="10525544" y="136525"/>
            <a:ext cx="1497972" cy="593725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06C34F83-DAC7-3288-2B2D-6C7FB295B1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3496" y="1779664"/>
            <a:ext cx="8827008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520410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70A4D21D-5857-EC47-7B72-439FFD8874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EC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94377CD-A6D6-9F48-2E27-281A12894B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EC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1BB4535-3130-B281-BC4D-749238E13C2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59EF2A-EBA4-4F18-AAF7-D032ACDA67C5}" type="datetimeFigureOut">
              <a:rPr lang="es-EC" smtClean="0"/>
              <a:t>13/9/2025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2EE04FA-33B8-EA93-B4BE-A61735886B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F9E626-7F55-4A91-A8B1-5238045ADF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F09051-F5C7-473F-8E57-99267E9C6A1A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207980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52" r:id="rId5"/>
    <p:sldLayoutId id="2147483653" r:id="rId6"/>
    <p:sldLayoutId id="2147483654" r:id="rId7"/>
    <p:sldLayoutId id="2147483661" r:id="rId8"/>
    <p:sldLayoutId id="2147483662" r:id="rId9"/>
    <p:sldLayoutId id="2147483655" r:id="rId10"/>
    <p:sldLayoutId id="2147483656" r:id="rId11"/>
    <p:sldLayoutId id="2147483663" r:id="rId12"/>
    <p:sldLayoutId id="2147483657" r:id="rId13"/>
    <p:sldLayoutId id="2147483658" r:id="rId14"/>
    <p:sldLayoutId id="2147483659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05345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9AA2B36-8351-C4C6-F0DD-2F26722B9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972" y="2046359"/>
            <a:ext cx="10876056" cy="1951835"/>
          </a:xfrm>
        </p:spPr>
        <p:txBody>
          <a:bodyPr>
            <a:noAutofit/>
          </a:bodyPr>
          <a:lstStyle/>
          <a:p>
            <a:pPr algn="ctr"/>
            <a:r>
              <a:rPr lang="es-EC" b="1" dirty="0">
                <a:latin typeface="Arial Nova Cond" panose="020B0506020202020204" pitchFamily="34" charset="0"/>
              </a:rPr>
              <a:t>IMPUESTO A LA RENTA ÚNICO EN DISTRIBUCIÓN DE DIVIDENDOS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4FD0CA9-3B9B-676D-6BC1-CE80157C02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031564"/>
            <a:ext cx="10515600" cy="744919"/>
          </a:xfrm>
        </p:spPr>
        <p:txBody>
          <a:bodyPr>
            <a:normAutofit/>
          </a:bodyPr>
          <a:lstStyle/>
          <a:p>
            <a:pPr algn="ctr"/>
            <a:r>
              <a:rPr lang="es-ES" sz="4400" b="1" i="1" dirty="0">
                <a:latin typeface="Arial Nova Cond Light" panose="020B0306020202020204" pitchFamily="34" charset="0"/>
              </a:rPr>
              <a:t>LEY ORGÁNICA DE TRANSPARENCIA SOCIAL</a:t>
            </a:r>
            <a:endParaRPr lang="es-EC" sz="4400" b="1" i="1" dirty="0">
              <a:latin typeface="Arial Nova Cond Light" panose="020B0306020202020204" pitchFamily="34" charset="0"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9CDEE879-372E-CC82-2034-583AFE0C74E9}"/>
              </a:ext>
            </a:extLst>
          </p:cNvPr>
          <p:cNvSpPr/>
          <p:nvPr/>
        </p:nvSpPr>
        <p:spPr>
          <a:xfrm rot="16200000" flipH="1">
            <a:off x="1138615" y="-1138616"/>
            <a:ext cx="1765852" cy="4043083"/>
          </a:xfrm>
          <a:custGeom>
            <a:avLst/>
            <a:gdLst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64"/>
              <a:gd name="connsiteX1" fmla="*/ 3532094 w 3532094"/>
              <a:gd name="connsiteY1" fmla="*/ 0 h 3039064"/>
              <a:gd name="connsiteX2" fmla="*/ 0 w 3532094"/>
              <a:gd name="connsiteY2" fmla="*/ 3039035 h 3039064"/>
              <a:gd name="connsiteX3" fmla="*/ 0 w 3532094"/>
              <a:gd name="connsiteY3" fmla="*/ 0 h 3039064"/>
              <a:gd name="connsiteX0" fmla="*/ 0 w 3532094"/>
              <a:gd name="connsiteY0" fmla="*/ 0 h 3039056"/>
              <a:gd name="connsiteX1" fmla="*/ 3532094 w 3532094"/>
              <a:gd name="connsiteY1" fmla="*/ 0 h 3039056"/>
              <a:gd name="connsiteX2" fmla="*/ 0 w 3532094"/>
              <a:gd name="connsiteY2" fmla="*/ 3039035 h 3039056"/>
              <a:gd name="connsiteX3" fmla="*/ 0 w 3532094"/>
              <a:gd name="connsiteY3" fmla="*/ 0 h 3039056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2094" h="3039035">
                <a:moveTo>
                  <a:pt x="0" y="0"/>
                </a:moveTo>
                <a:lnTo>
                  <a:pt x="3532094" y="0"/>
                </a:lnTo>
                <a:cubicBezTo>
                  <a:pt x="-141516" y="598823"/>
                  <a:pt x="101041" y="2136195"/>
                  <a:pt x="0" y="3039035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40000"/>
              <a:lumOff val="60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5" name="Rectángulo 3">
            <a:extLst>
              <a:ext uri="{FF2B5EF4-FFF2-40B4-BE49-F238E27FC236}">
                <a16:creationId xmlns:a16="http://schemas.microsoft.com/office/drawing/2014/main" id="{147E25BD-2C69-FD8D-633D-F8AE0F48D3F6}"/>
              </a:ext>
            </a:extLst>
          </p:cNvPr>
          <p:cNvSpPr/>
          <p:nvPr/>
        </p:nvSpPr>
        <p:spPr>
          <a:xfrm rot="16200000" flipH="1">
            <a:off x="1596542" y="-1596542"/>
            <a:ext cx="1305448" cy="4498530"/>
          </a:xfrm>
          <a:custGeom>
            <a:avLst/>
            <a:gdLst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3532094 w 3532094"/>
              <a:gd name="connsiteY2" fmla="*/ 3039035 h 3039035"/>
              <a:gd name="connsiteX3" fmla="*/ 0 w 3532094"/>
              <a:gd name="connsiteY3" fmla="*/ 3039035 h 3039035"/>
              <a:gd name="connsiteX4" fmla="*/ 0 w 3532094"/>
              <a:gd name="connsiteY4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64"/>
              <a:gd name="connsiteX1" fmla="*/ 3532094 w 3532094"/>
              <a:gd name="connsiteY1" fmla="*/ 0 h 3039064"/>
              <a:gd name="connsiteX2" fmla="*/ 0 w 3532094"/>
              <a:gd name="connsiteY2" fmla="*/ 3039035 h 3039064"/>
              <a:gd name="connsiteX3" fmla="*/ 0 w 3532094"/>
              <a:gd name="connsiteY3" fmla="*/ 0 h 3039064"/>
              <a:gd name="connsiteX0" fmla="*/ 0 w 3532094"/>
              <a:gd name="connsiteY0" fmla="*/ 0 h 3039056"/>
              <a:gd name="connsiteX1" fmla="*/ 3532094 w 3532094"/>
              <a:gd name="connsiteY1" fmla="*/ 0 h 3039056"/>
              <a:gd name="connsiteX2" fmla="*/ 0 w 3532094"/>
              <a:gd name="connsiteY2" fmla="*/ 3039035 h 3039056"/>
              <a:gd name="connsiteX3" fmla="*/ 0 w 3532094"/>
              <a:gd name="connsiteY3" fmla="*/ 0 h 3039056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  <a:gd name="connsiteX0" fmla="*/ 0 w 3532094"/>
              <a:gd name="connsiteY0" fmla="*/ 0 h 3039035"/>
              <a:gd name="connsiteX1" fmla="*/ 3532094 w 3532094"/>
              <a:gd name="connsiteY1" fmla="*/ 0 h 3039035"/>
              <a:gd name="connsiteX2" fmla="*/ 0 w 3532094"/>
              <a:gd name="connsiteY2" fmla="*/ 3039035 h 3039035"/>
              <a:gd name="connsiteX3" fmla="*/ 0 w 3532094"/>
              <a:gd name="connsiteY3" fmla="*/ 0 h 3039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2094" h="3039035">
                <a:moveTo>
                  <a:pt x="0" y="0"/>
                </a:moveTo>
                <a:lnTo>
                  <a:pt x="3532094" y="0"/>
                </a:lnTo>
                <a:cubicBezTo>
                  <a:pt x="-141516" y="598823"/>
                  <a:pt x="101041" y="2136195"/>
                  <a:pt x="0" y="3039035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5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6662462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>
            <a:extLst>
              <a:ext uri="{FF2B5EF4-FFF2-40B4-BE49-F238E27FC236}">
                <a16:creationId xmlns:a16="http://schemas.microsoft.com/office/drawing/2014/main" id="{F87C86E5-5509-6FA6-2558-C1925B5AFF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118" y="176534"/>
            <a:ext cx="10317800" cy="531677"/>
          </a:xfrm>
        </p:spPr>
        <p:txBody>
          <a:bodyPr>
            <a:noAutofit/>
          </a:bodyPr>
          <a:lstStyle/>
          <a:p>
            <a:r>
              <a:rPr lang="es-ES" sz="3000" b="1" dirty="0">
                <a:solidFill>
                  <a:schemeClr val="accent6"/>
                </a:solidFill>
                <a:latin typeface="Arial Nova Cond" panose="020B0506020202020204" pitchFamily="34" charset="0"/>
              </a:rPr>
              <a:t>HASTA AGOSTO DE 2025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34DA8BC7-0F96-C853-2722-70653FC34E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121" y="1065720"/>
            <a:ext cx="10617758" cy="3148019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FC6A1B69-DA27-5F3B-77B5-FC321B6A5668}"/>
              </a:ext>
            </a:extLst>
          </p:cNvPr>
          <p:cNvSpPr txBox="1"/>
          <p:nvPr/>
        </p:nvSpPr>
        <p:spPr>
          <a:xfrm>
            <a:off x="513213" y="4476448"/>
            <a:ext cx="111655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Los dividendos percibidos por personas naturales residentes en el Ecuador, entre el 1 de enero de 2025 y el día anterior a la fecha de aplicación de lo previsto en el artículo 39.2 de la Ley de Régimen Tributario Interno </a:t>
            </a:r>
            <a:r>
              <a:rPr lang="es-ES" i="1" dirty="0"/>
              <a:t>(hasta Ago 31, 2025)</a:t>
            </a:r>
            <a:r>
              <a:rPr lang="es-ES" dirty="0"/>
              <a:t>, se consolidarán con la renta global y serán sometidos a imposición de conformidad con la tabla progresiva correspondiente.</a:t>
            </a:r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977079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E73EA4-9313-C5C7-9C30-8CD8919E6C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>
            <a:extLst>
              <a:ext uri="{FF2B5EF4-FFF2-40B4-BE49-F238E27FC236}">
                <a16:creationId xmlns:a16="http://schemas.microsoft.com/office/drawing/2014/main" id="{44E134D0-D520-592A-708B-17170FD871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117" y="176534"/>
            <a:ext cx="11287761" cy="531677"/>
          </a:xfrm>
        </p:spPr>
        <p:txBody>
          <a:bodyPr>
            <a:noAutofit/>
          </a:bodyPr>
          <a:lstStyle/>
          <a:p>
            <a:r>
              <a:rPr lang="es-ES" sz="3000" b="1" dirty="0">
                <a:solidFill>
                  <a:schemeClr val="accent6"/>
                </a:solidFill>
                <a:latin typeface="Arial Nova Cond" panose="020B0506020202020204" pitchFamily="34" charset="0"/>
              </a:rPr>
              <a:t>RETENCIÓN DE IR SOBRE DIVIDENDOS - HASTA AGOSTO DE 2025</a:t>
            </a:r>
          </a:p>
        </p:txBody>
      </p:sp>
      <p:pic>
        <p:nvPicPr>
          <p:cNvPr id="1026" name="Picture 2" descr="NORMAS PARA LA RETENCIÓN DEL IMPUESTO A LA RENTA EN LA DISTRIBUCIÓN DE  DIVIDENDOS | Buró Tributario">
            <a:extLst>
              <a:ext uri="{FF2B5EF4-FFF2-40B4-BE49-F238E27FC236}">
                <a16:creationId xmlns:a16="http://schemas.microsoft.com/office/drawing/2014/main" id="{7899D4B3-7A20-CDD9-93F8-FE7AFA253C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751" y="1032159"/>
            <a:ext cx="9638498" cy="434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9826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6B38E9-389C-19AD-DEFD-63B7E2C96D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>
            <a:extLst>
              <a:ext uri="{FF2B5EF4-FFF2-40B4-BE49-F238E27FC236}">
                <a16:creationId xmlns:a16="http://schemas.microsoft.com/office/drawing/2014/main" id="{BAE4D57F-36E3-94A6-4715-A2389B8B17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118" y="176534"/>
            <a:ext cx="10317800" cy="531677"/>
          </a:xfrm>
        </p:spPr>
        <p:txBody>
          <a:bodyPr>
            <a:noAutofit/>
          </a:bodyPr>
          <a:lstStyle/>
          <a:p>
            <a:r>
              <a:rPr lang="es-ES" sz="3000" b="1" dirty="0">
                <a:solidFill>
                  <a:schemeClr val="accent6"/>
                </a:solidFill>
                <a:latin typeface="Arial Nova Cond" panose="020B0506020202020204" pitchFamily="34" charset="0"/>
              </a:rPr>
              <a:t>A PARTIR DE SEPTIEMBRE DE 2025</a:t>
            </a:r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EF6581BF-C62B-AB82-9224-C17E6819EA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5624890"/>
              </p:ext>
            </p:extLst>
          </p:nvPr>
        </p:nvGraphicFramePr>
        <p:xfrm>
          <a:off x="1287000" y="1458044"/>
          <a:ext cx="9618000" cy="2520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680000">
                  <a:extLst>
                    <a:ext uri="{9D8B030D-6E8A-4147-A177-3AD203B41FA5}">
                      <a16:colId xmlns:a16="http://schemas.microsoft.com/office/drawing/2014/main" val="4057859969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3847540384"/>
                    </a:ext>
                  </a:extLst>
                </a:gridCol>
                <a:gridCol w="4176000">
                  <a:extLst>
                    <a:ext uri="{9D8B030D-6E8A-4147-A177-3AD203B41FA5}">
                      <a16:colId xmlns:a16="http://schemas.microsoft.com/office/drawing/2014/main" val="4037818350"/>
                    </a:ext>
                  </a:extLst>
                </a:gridCol>
              </a:tblGrid>
              <a:tr h="36000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ES" sz="15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IMPUESTO ÚNICO EN DIVIDENDOS LOCALES:</a:t>
                      </a:r>
                      <a:endParaRPr lang="es-ES" sz="15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EC" sz="15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754044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l" fontAlgn="b"/>
                      <a:r>
                        <a:rPr lang="es-EC" sz="1500" u="none" strike="noStrike" dirty="0">
                          <a:effectLst/>
                          <a:latin typeface="+mj-lt"/>
                        </a:rPr>
                        <a:t>RESIDENTES:</a:t>
                      </a:r>
                      <a:endParaRPr lang="es-EC" sz="15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71450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500" u="none" strike="noStrike" dirty="0">
                          <a:effectLst/>
                          <a:latin typeface="+mj-lt"/>
                        </a:rPr>
                        <a:t>12%</a:t>
                      </a:r>
                      <a:endParaRPr lang="es-EC" sz="15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500" u="none" strike="noStrike" dirty="0">
                          <a:effectLst/>
                          <a:latin typeface="+mj-lt"/>
                        </a:rPr>
                        <a:t>(FRANJA EXENTA DE 3 SBU POR CADA SOCIEDAD QUE LE DISTRIBUYE DIVIDENDOS)</a:t>
                      </a:r>
                      <a:endParaRPr lang="es-ES" sz="1500" b="0" i="1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341762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l" fontAlgn="b"/>
                      <a:r>
                        <a:rPr lang="es-EC" sz="1500" u="none" strike="noStrike" dirty="0">
                          <a:effectLst/>
                          <a:latin typeface="+mj-lt"/>
                        </a:rPr>
                        <a:t>NO RESIDENTES:</a:t>
                      </a:r>
                      <a:endParaRPr lang="es-EC" sz="15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71450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500" u="none" strike="noStrike" dirty="0">
                          <a:effectLst/>
                          <a:latin typeface="+mj-lt"/>
                        </a:rPr>
                        <a:t>10%</a:t>
                      </a:r>
                      <a:endParaRPr lang="es-EC" sz="15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C" sz="15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727101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l" fontAlgn="b"/>
                      <a:r>
                        <a:rPr lang="es-ES" sz="1500" u="none" strike="noStrike" dirty="0">
                          <a:effectLst/>
                          <a:latin typeface="+mj-lt"/>
                        </a:rPr>
                        <a:t>RESIDENTE EN PARAISO FISCAL Y BENEFICIARIO FINAL RESIDENTE EN ECUADOR:</a:t>
                      </a:r>
                      <a:endParaRPr lang="es-ES" sz="15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71450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500" u="none" strike="noStrike" dirty="0">
                          <a:effectLst/>
                          <a:latin typeface="+mj-lt"/>
                        </a:rPr>
                        <a:t>14%</a:t>
                      </a:r>
                      <a:endParaRPr lang="es-EC" sz="15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C" sz="15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527229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l" fontAlgn="b"/>
                      <a:r>
                        <a:rPr lang="es-ES" sz="1500" u="none" strike="noStrike" dirty="0">
                          <a:effectLst/>
                          <a:latin typeface="+mj-lt"/>
                        </a:rPr>
                        <a:t>INCUMPLE INFORMAR LA COMPOSICIÓN SOCIETARIA:</a:t>
                      </a:r>
                      <a:endParaRPr lang="es-ES" sz="15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71450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500" u="none" strike="noStrike" dirty="0">
                          <a:effectLst/>
                          <a:latin typeface="+mj-lt"/>
                        </a:rPr>
                        <a:t>14%</a:t>
                      </a:r>
                      <a:endParaRPr lang="es-EC" sz="15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C" sz="15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9684632"/>
                  </a:ext>
                </a:extLst>
              </a:tr>
            </a:tbl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2DA9FFB4-7676-20E7-D0F5-4AD67CE46817}"/>
              </a:ext>
            </a:extLst>
          </p:cNvPr>
          <p:cNvSpPr txBox="1"/>
          <p:nvPr/>
        </p:nvSpPr>
        <p:spPr>
          <a:xfrm>
            <a:off x="445836" y="4832583"/>
            <a:ext cx="90542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Los dividendos recibidos de sociedades no residentes, forman parte de la renta global del impuesto a la renta y liquidan bajo el régimen general.</a:t>
            </a:r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31364074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1C658C-055C-0A56-3543-9E2FCCB44C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>
            <a:extLst>
              <a:ext uri="{FF2B5EF4-FFF2-40B4-BE49-F238E27FC236}">
                <a16:creationId xmlns:a16="http://schemas.microsoft.com/office/drawing/2014/main" id="{27A09BDF-E8E3-C0C3-E817-A97CA0CC8D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118" y="176534"/>
            <a:ext cx="10317800" cy="531677"/>
          </a:xfrm>
        </p:spPr>
        <p:txBody>
          <a:bodyPr>
            <a:noAutofit/>
          </a:bodyPr>
          <a:lstStyle/>
          <a:p>
            <a:r>
              <a:rPr lang="es-ES" sz="3000" b="1" dirty="0">
                <a:solidFill>
                  <a:schemeClr val="accent6"/>
                </a:solidFill>
                <a:latin typeface="Arial Nova Cond" panose="020B0506020202020204" pitchFamily="34" charset="0"/>
              </a:rPr>
              <a:t>A PARTIR DE SEPTIEMBRE DE 2025</a:t>
            </a: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11F91FF4-7FC6-5FC3-B851-557841316586}"/>
              </a:ext>
            </a:extLst>
          </p:cNvPr>
          <p:cNvGraphicFramePr>
            <a:graphicFrameLocks noGrp="1"/>
          </p:cNvGraphicFramePr>
          <p:nvPr/>
        </p:nvGraphicFramePr>
        <p:xfrm>
          <a:off x="336000" y="1180891"/>
          <a:ext cx="11520000" cy="393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000">
                  <a:extLst>
                    <a:ext uri="{9D8B030D-6E8A-4147-A177-3AD203B41FA5}">
                      <a16:colId xmlns:a16="http://schemas.microsoft.com/office/drawing/2014/main" val="2953549179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4110704932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447543673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3875002394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33802360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C" sz="1400" dirty="0"/>
                        <a:t>TIPO SOCIO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 dirty="0"/>
                        <a:t>TIPO RENTA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 dirty="0"/>
                        <a:t>BASE GRAVADA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 dirty="0"/>
                        <a:t>% RETENCIÓN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 dirty="0"/>
                        <a:t>% RET. EFECTIVA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50974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endParaRPr lang="es-EC" sz="1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C" sz="1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C" sz="1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C" sz="1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C" sz="1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498930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r>
                        <a:rPr lang="es-EC" sz="1400" b="1" dirty="0"/>
                        <a:t>- Dividendos anticipados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 b="1" dirty="0"/>
                        <a:t>Gravado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 b="1" dirty="0"/>
                        <a:t>100%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 b="1" dirty="0"/>
                        <a:t>25%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 b="1" dirty="0"/>
                        <a:t>25%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034025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endParaRPr lang="es-EC" sz="10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C" sz="1000" b="1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C" sz="1000" b="1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C" sz="1000" b="1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C" sz="1000" b="1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7197159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r>
                        <a:rPr lang="es-EC" sz="1400" b="1" dirty="0"/>
                        <a:t>- Dividendos luego del pago de IR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C" sz="1400" b="1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C" sz="1400" b="1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C" sz="1400" b="1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C" sz="1400" b="1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2937599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marL="182563" indent="0"/>
                      <a:r>
                        <a:rPr lang="es-EC" sz="1400" dirty="0"/>
                        <a:t>PN Residente Ecuador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 dirty="0"/>
                        <a:t>Gravado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 dirty="0"/>
                        <a:t>100%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 dirty="0"/>
                        <a:t>12%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 dirty="0"/>
                        <a:t>Menos de 12%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1578451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marL="182563" indent="0"/>
                      <a:r>
                        <a:rPr lang="es-EC" sz="1400" dirty="0"/>
                        <a:t>PN no Residente Ecuador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400" dirty="0"/>
                        <a:t>Gravado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 dirty="0"/>
                        <a:t>100%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 dirty="0"/>
                        <a:t>10%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 dirty="0"/>
                        <a:t>10%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5319043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marL="182563" indent="0"/>
                      <a:r>
                        <a:rPr lang="es-EC" sz="1400" dirty="0"/>
                        <a:t>Sociedad no residente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400" dirty="0"/>
                        <a:t>Gravado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 dirty="0"/>
                        <a:t>100%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 dirty="0"/>
                        <a:t>10%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 dirty="0"/>
                        <a:t>10%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402347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marL="182563" indent="0"/>
                      <a:r>
                        <a:rPr lang="es-EC" sz="1400" dirty="0"/>
                        <a:t>Sociedades locales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400" dirty="0"/>
                        <a:t>Exento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 dirty="0"/>
                        <a:t>0%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 dirty="0"/>
                        <a:t>0%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 dirty="0"/>
                        <a:t>0%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5168147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marL="182563" indent="0"/>
                      <a:r>
                        <a:rPr lang="es-EC" sz="1400" dirty="0"/>
                        <a:t>Sociedad Extranjera BE Residente Ecuador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400" dirty="0"/>
                        <a:t>Gravado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 dirty="0"/>
                        <a:t>100%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 dirty="0"/>
                        <a:t>12%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 dirty="0"/>
                        <a:t>Menos de 12%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026575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marL="182563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400" dirty="0"/>
                        <a:t>Soc. Extranjera accionista en paraíso fiscal y BE Residente Ecuador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400" dirty="0"/>
                        <a:t>Gravado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 dirty="0"/>
                        <a:t>100%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 dirty="0"/>
                        <a:t>14%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 dirty="0"/>
                        <a:t>14%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3705647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marL="182563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400" dirty="0"/>
                        <a:t>Incumple deber de informar la composición societaria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400" dirty="0"/>
                        <a:t>Gravado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 dirty="0"/>
                        <a:t>100%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 dirty="0"/>
                        <a:t>14%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 dirty="0"/>
                        <a:t>14%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98658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56671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1102FB-07AF-1D7D-03FB-D7AC568E42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>
            <a:extLst>
              <a:ext uri="{FF2B5EF4-FFF2-40B4-BE49-F238E27FC236}">
                <a16:creationId xmlns:a16="http://schemas.microsoft.com/office/drawing/2014/main" id="{E64A8D76-A255-83A8-89C6-E8CA8C37D8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118" y="176534"/>
            <a:ext cx="10317800" cy="531677"/>
          </a:xfrm>
        </p:spPr>
        <p:txBody>
          <a:bodyPr>
            <a:noAutofit/>
          </a:bodyPr>
          <a:lstStyle/>
          <a:p>
            <a:r>
              <a:rPr lang="es-ES" sz="3000" b="1" dirty="0">
                <a:solidFill>
                  <a:schemeClr val="accent6"/>
                </a:solidFill>
                <a:latin typeface="Arial Nova Cond" panose="020B0506020202020204" pitchFamily="34" charset="0"/>
              </a:rPr>
              <a:t>IMPUESTO A LA RENTA SOBRE DIVIDENDOS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54C9BC45-B09B-46D5-9A64-EF0151CE46D2}"/>
              </a:ext>
            </a:extLst>
          </p:cNvPr>
          <p:cNvSpPr/>
          <p:nvPr/>
        </p:nvSpPr>
        <p:spPr>
          <a:xfrm>
            <a:off x="6805807" y="907465"/>
            <a:ext cx="76200" cy="481206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s-EC" sz="1100"/>
          </a:p>
        </p:txBody>
      </p:sp>
      <p:sp>
        <p:nvSpPr>
          <p:cNvPr id="5" name="Flecha: a la derecha 4">
            <a:extLst>
              <a:ext uri="{FF2B5EF4-FFF2-40B4-BE49-F238E27FC236}">
                <a16:creationId xmlns:a16="http://schemas.microsoft.com/office/drawing/2014/main" id="{689AAEC8-5D01-49B8-8CD5-5186A8F19AF6}"/>
              </a:ext>
            </a:extLst>
          </p:cNvPr>
          <p:cNvSpPr/>
          <p:nvPr/>
        </p:nvSpPr>
        <p:spPr>
          <a:xfrm>
            <a:off x="807777" y="2579783"/>
            <a:ext cx="5773318" cy="890879"/>
          </a:xfrm>
          <a:prstGeom prst="rightArrow">
            <a:avLst>
              <a:gd name="adj1" fmla="val 79730"/>
              <a:gd name="adj2" fmla="val 47356"/>
            </a:avLst>
          </a:prstGeom>
          <a:solidFill>
            <a:srgbClr val="83071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C" sz="18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DEL 1 DE ENERO AL</a:t>
            </a:r>
            <a:r>
              <a:rPr lang="es-EC" sz="1800" b="1" baseline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31 DE AGOSTO</a:t>
            </a:r>
            <a:endParaRPr lang="es-EC" sz="1800" b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Flecha: a la derecha 5">
            <a:extLst>
              <a:ext uri="{FF2B5EF4-FFF2-40B4-BE49-F238E27FC236}">
                <a16:creationId xmlns:a16="http://schemas.microsoft.com/office/drawing/2014/main" id="{174A403C-3C24-4BE7-9A52-E23D4A60FA2E}"/>
              </a:ext>
            </a:extLst>
          </p:cNvPr>
          <p:cNvSpPr/>
          <p:nvPr/>
        </p:nvSpPr>
        <p:spPr>
          <a:xfrm>
            <a:off x="7082032" y="2918018"/>
            <a:ext cx="4368865" cy="895738"/>
          </a:xfrm>
          <a:prstGeom prst="rightArrow">
            <a:avLst>
              <a:gd name="adj1" fmla="val 79730"/>
              <a:gd name="adj2" fmla="val 47356"/>
            </a:avLst>
          </a:prstGeom>
          <a:solidFill>
            <a:srgbClr val="83071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C" sz="18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DEL 1 DE SEPTIEMBRE EN ADELANTE</a:t>
            </a:r>
          </a:p>
        </p:txBody>
      </p:sp>
      <p:sp>
        <p:nvSpPr>
          <p:cNvPr id="7" name="CuadroTexto 15">
            <a:extLst>
              <a:ext uri="{FF2B5EF4-FFF2-40B4-BE49-F238E27FC236}">
                <a16:creationId xmlns:a16="http://schemas.microsoft.com/office/drawing/2014/main" id="{3A9CFE7F-68BD-44DC-9862-56C109E3DCB3}"/>
              </a:ext>
            </a:extLst>
          </p:cNvPr>
          <p:cNvSpPr txBox="1"/>
          <p:nvPr/>
        </p:nvSpPr>
        <p:spPr>
          <a:xfrm>
            <a:off x="893503" y="3947106"/>
            <a:ext cx="4538955" cy="748004"/>
          </a:xfrm>
          <a:prstGeom prst="roundRect">
            <a:avLst>
              <a:gd name="adj" fmla="val 13096"/>
            </a:avLst>
          </a:prstGeom>
          <a:solidFill>
            <a:sysClr val="window" lastClr="FFFFFF"/>
          </a:solidFill>
          <a:ln w="28575" cmpd="sng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C" sz="1600" i="1" baseline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APLICARÁ RÉGIMEN GENERAL PARA EL CÁLCULO DEL IMPUESTO A LA RENTA GLOBAL DEL AÑO 2025</a:t>
            </a:r>
            <a:endParaRPr lang="es-EC" sz="1600" i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8" name="Conector recto de flecha 7">
            <a:extLst>
              <a:ext uri="{FF2B5EF4-FFF2-40B4-BE49-F238E27FC236}">
                <a16:creationId xmlns:a16="http://schemas.microsoft.com/office/drawing/2014/main" id="{EB930370-876E-453B-8910-BE34E8DF0C1A}"/>
              </a:ext>
            </a:extLst>
          </p:cNvPr>
          <p:cNvCxnSpPr>
            <a:cxnSpLocks/>
            <a:endCxn id="7" idx="0"/>
          </p:cNvCxnSpPr>
          <p:nvPr/>
        </p:nvCxnSpPr>
        <p:spPr>
          <a:xfrm>
            <a:off x="3150928" y="3246727"/>
            <a:ext cx="14288" cy="700379"/>
          </a:xfrm>
          <a:prstGeom prst="straightConnector1">
            <a:avLst/>
          </a:prstGeom>
          <a:ln w="38100">
            <a:solidFill>
              <a:srgbClr val="83071C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uadroTexto 17">
            <a:extLst>
              <a:ext uri="{FF2B5EF4-FFF2-40B4-BE49-F238E27FC236}">
                <a16:creationId xmlns:a16="http://schemas.microsoft.com/office/drawing/2014/main" id="{46C8618D-D5D8-4787-86B8-B43EB394BC5D}"/>
              </a:ext>
            </a:extLst>
          </p:cNvPr>
          <p:cNvSpPr txBox="1"/>
          <p:nvPr/>
        </p:nvSpPr>
        <p:spPr>
          <a:xfrm>
            <a:off x="7291582" y="4309251"/>
            <a:ext cx="3412088" cy="738479"/>
          </a:xfrm>
          <a:prstGeom prst="roundRect">
            <a:avLst>
              <a:gd name="adj" fmla="val 13096"/>
            </a:avLst>
          </a:prstGeom>
          <a:solidFill>
            <a:sysClr val="window" lastClr="FFFFFF"/>
          </a:solidFill>
          <a:ln w="28575" cmpd="sng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C" sz="1600" i="1" baseline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SUJETO AL IMPUESTO ÚNICO EN DISTRIBUCIÓN DE DIVIDENDOS.</a:t>
            </a:r>
            <a:endParaRPr lang="es-EC" sz="1600" i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ector recto de flecha 9">
            <a:extLst>
              <a:ext uri="{FF2B5EF4-FFF2-40B4-BE49-F238E27FC236}">
                <a16:creationId xmlns:a16="http://schemas.microsoft.com/office/drawing/2014/main" id="{1FFE745D-CBBB-4235-984F-EE4923DCD365}"/>
              </a:ext>
            </a:extLst>
          </p:cNvPr>
          <p:cNvCxnSpPr>
            <a:cxnSpLocks/>
            <a:endCxn id="9" idx="0"/>
          </p:cNvCxnSpPr>
          <p:nvPr/>
        </p:nvCxnSpPr>
        <p:spPr>
          <a:xfrm flipH="1">
            <a:off x="8793520" y="3675547"/>
            <a:ext cx="4762" cy="633704"/>
          </a:xfrm>
          <a:prstGeom prst="straightConnector1">
            <a:avLst/>
          </a:prstGeom>
          <a:ln w="38100">
            <a:solidFill>
              <a:srgbClr val="83071C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Flecha: a la derecha 10">
            <a:extLst>
              <a:ext uri="{FF2B5EF4-FFF2-40B4-BE49-F238E27FC236}">
                <a16:creationId xmlns:a16="http://schemas.microsoft.com/office/drawing/2014/main" id="{A29FD375-FEAC-4CC9-9AF4-05395855C2E5}"/>
              </a:ext>
            </a:extLst>
          </p:cNvPr>
          <p:cNvSpPr/>
          <p:nvPr/>
        </p:nvSpPr>
        <p:spPr>
          <a:xfrm>
            <a:off x="626803" y="1450584"/>
            <a:ext cx="10938394" cy="895739"/>
          </a:xfrm>
          <a:prstGeom prst="rightArrow">
            <a:avLst>
              <a:gd name="adj1" fmla="val 79730"/>
              <a:gd name="adj2" fmla="val 0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C" sz="32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DIVIDENDOS DISTRIBUIDOS</a:t>
            </a:r>
            <a:r>
              <a:rPr lang="es-EC" sz="3200" b="1" baseline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AÑO 2025</a:t>
            </a:r>
            <a:endParaRPr lang="es-EC" sz="3200" b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75145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D7FFCB-8F65-8B34-42CE-B099D4C4A2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>
            <a:extLst>
              <a:ext uri="{FF2B5EF4-FFF2-40B4-BE49-F238E27FC236}">
                <a16:creationId xmlns:a16="http://schemas.microsoft.com/office/drawing/2014/main" id="{B48863BC-94B7-100E-CB28-C0CB56EEE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118" y="176534"/>
            <a:ext cx="8516743" cy="1016999"/>
          </a:xfrm>
        </p:spPr>
        <p:txBody>
          <a:bodyPr>
            <a:noAutofit/>
          </a:bodyPr>
          <a:lstStyle/>
          <a:p>
            <a:r>
              <a:rPr lang="es-ES" sz="3000" b="1" dirty="0">
                <a:solidFill>
                  <a:schemeClr val="accent6"/>
                </a:solidFill>
                <a:latin typeface="Arial Nova Cond" panose="020B0506020202020204" pitchFamily="34" charset="0"/>
              </a:rPr>
              <a:t>ANTICIPO DE IMPUESTO A LA RENTA SOBRE UTILIDADES NO DISTRIBUIDAS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A9B929B-E69C-5717-0E39-E3199CE191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7492" y="1405289"/>
            <a:ext cx="9797015" cy="4286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91387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UB&amp;A">
      <a:dk1>
        <a:sysClr val="windowText" lastClr="000000"/>
      </a:dk1>
      <a:lt1>
        <a:sysClr val="window" lastClr="FFFFFF"/>
      </a:lt1>
      <a:dk2>
        <a:srgbClr val="053450"/>
      </a:dk2>
      <a:lt2>
        <a:srgbClr val="BEBEBE"/>
      </a:lt2>
      <a:accent1>
        <a:srgbClr val="07456A"/>
      </a:accent1>
      <a:accent2>
        <a:srgbClr val="3E6C6E"/>
      </a:accent2>
      <a:accent3>
        <a:srgbClr val="0BD0D9"/>
      </a:accent3>
      <a:accent4>
        <a:srgbClr val="00A180"/>
      </a:accent4>
      <a:accent5>
        <a:srgbClr val="4F8513"/>
      </a:accent5>
      <a:accent6>
        <a:srgbClr val="6BB218"/>
      </a:accent6>
      <a:hlink>
        <a:srgbClr val="F49100"/>
      </a:hlink>
      <a:folHlink>
        <a:srgbClr val="85DFD0"/>
      </a:folHlink>
    </a:clrScheme>
    <a:fontScheme name="ADVANCED">
      <a:majorFont>
        <a:latin typeface="Arial Nova"/>
        <a:ea typeface=""/>
        <a:cs typeface=""/>
      </a:majorFont>
      <a:minorFont>
        <a:latin typeface="Arial Nov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1500</TotalTime>
  <Words>358</Words>
  <Application>Microsoft Office PowerPoint</Application>
  <PresentationFormat>Panorámica</PresentationFormat>
  <Paragraphs>71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3" baseType="lpstr">
      <vt:lpstr>Arial</vt:lpstr>
      <vt:lpstr>Arial Nova</vt:lpstr>
      <vt:lpstr>Arial Nova Cond</vt:lpstr>
      <vt:lpstr>Arial Nova Cond Light</vt:lpstr>
      <vt:lpstr>Calibri</vt:lpstr>
      <vt:lpstr>Tema de Office</vt:lpstr>
      <vt:lpstr>IMPUESTO A LA RENTA ÚNICO EN DISTRIBUCIÓN DE DIVIDENDOS</vt:lpstr>
      <vt:lpstr>HASTA AGOSTO DE 2025</vt:lpstr>
      <vt:lpstr>RETENCIÓN DE IR SOBRE DIVIDENDOS - HASTA AGOSTO DE 2025</vt:lpstr>
      <vt:lpstr>A PARTIR DE SEPTIEMBRE DE 2025</vt:lpstr>
      <vt:lpstr>A PARTIR DE SEPTIEMBRE DE 2025</vt:lpstr>
      <vt:lpstr>IMPUESTO A LA RENTA SOBRE DIVIDENDOS</vt:lpstr>
      <vt:lpstr>ANTICIPO DE IMPUESTO A LA RENTA SOBRE UTILIDADES NO DISTRIBUIDAS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Jonathan Ulloa</dc:creator>
  <cp:lastModifiedBy>Jonathan Ulloa</cp:lastModifiedBy>
  <cp:revision>3</cp:revision>
  <dcterms:created xsi:type="dcterms:W3CDTF">2023-12-23T19:05:56Z</dcterms:created>
  <dcterms:modified xsi:type="dcterms:W3CDTF">2025-09-13T14:41:44Z</dcterms:modified>
</cp:coreProperties>
</file>